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sldIdLst>
    <p:sldId id="256" r:id="rId2"/>
    <p:sldId id="259" r:id="rId3"/>
    <p:sldId id="258" r:id="rId4"/>
    <p:sldId id="261" r:id="rId5"/>
    <p:sldId id="262" r:id="rId6"/>
    <p:sldId id="263" r:id="rId7"/>
    <p:sldId id="264" r:id="rId8"/>
    <p:sldId id="265" r:id="rId9"/>
    <p:sldId id="266" r:id="rId10"/>
    <p:sldId id="267" r:id="rId11"/>
    <p:sldId id="268" r:id="rId12"/>
    <p:sldId id="269" r:id="rId13"/>
    <p:sldId id="270" r:id="rId14"/>
    <p:sldId id="305" r:id="rId15"/>
    <p:sldId id="271" r:id="rId16"/>
    <p:sldId id="272" r:id="rId17"/>
    <p:sldId id="273" r:id="rId18"/>
    <p:sldId id="274" r:id="rId19"/>
    <p:sldId id="275" r:id="rId20"/>
    <p:sldId id="277" r:id="rId21"/>
    <p:sldId id="282" r:id="rId22"/>
    <p:sldId id="257" r:id="rId23"/>
    <p:sldId id="306" r:id="rId24"/>
    <p:sldId id="307" r:id="rId25"/>
    <p:sldId id="308" r:id="rId26"/>
    <p:sldId id="284" r:id="rId27"/>
    <p:sldId id="309" r:id="rId28"/>
    <p:sldId id="300"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1" r:id="rId44"/>
    <p:sldId id="304"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6" autoAdjust="0"/>
    <p:restoredTop sz="80438" autoAdjust="0"/>
  </p:normalViewPr>
  <p:slideViewPr>
    <p:cSldViewPr snapToGrid="0">
      <p:cViewPr varScale="1">
        <p:scale>
          <a:sx n="69" d="100"/>
          <a:sy n="69" d="100"/>
        </p:scale>
        <p:origin x="1886" y="77"/>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019424-428E-4068-BCD4-D1B1CDEF7C0F}" type="doc">
      <dgm:prSet loTypeId="urn:microsoft.com/office/officeart/2005/8/layout/orgChart1" loCatId="hierarchy" qsTypeId="urn:microsoft.com/office/officeart/2005/8/quickstyle/simple4" qsCatId="simple" csTypeId="urn:microsoft.com/office/officeart/2005/8/colors/accent5_3" csCatId="accent5" phldr="0"/>
      <dgm:spPr/>
      <dgm:t>
        <a:bodyPr/>
        <a:lstStyle/>
        <a:p>
          <a:endParaRPr lang="en-GB"/>
        </a:p>
      </dgm:t>
    </dgm:pt>
    <dgm:pt modelId="{252EE9A6-8038-49C6-B410-BEE167398B58}">
      <dgm:prSet phldrT="[Text]" phldr="1"/>
      <dgm:spPr/>
      <dgm:t>
        <a:bodyPr/>
        <a:lstStyle/>
        <a:p>
          <a:endParaRPr lang="en-GB"/>
        </a:p>
      </dgm:t>
    </dgm:pt>
    <dgm:pt modelId="{232CAE96-BBAF-4791-B0A5-68789A75ED0C}" type="parTrans" cxnId="{5E79D97B-7420-4AD7-B106-5A2D6F48EE2A}">
      <dgm:prSet/>
      <dgm:spPr/>
      <dgm:t>
        <a:bodyPr/>
        <a:lstStyle/>
        <a:p>
          <a:endParaRPr lang="en-GB"/>
        </a:p>
      </dgm:t>
    </dgm:pt>
    <dgm:pt modelId="{A5D2BFCF-C3D1-4DBD-922A-C32E88611A67}" type="sibTrans" cxnId="{5E79D97B-7420-4AD7-B106-5A2D6F48EE2A}">
      <dgm:prSet/>
      <dgm:spPr/>
      <dgm:t>
        <a:bodyPr/>
        <a:lstStyle/>
        <a:p>
          <a:endParaRPr lang="en-GB"/>
        </a:p>
      </dgm:t>
    </dgm:pt>
    <dgm:pt modelId="{B94C0A27-2EFB-4906-BFCE-2ABF506757C5}" type="asst">
      <dgm:prSet phldrT="[Text]" phldr="1"/>
      <dgm:spPr/>
      <dgm:t>
        <a:bodyPr/>
        <a:lstStyle/>
        <a:p>
          <a:endParaRPr lang="en-GB"/>
        </a:p>
      </dgm:t>
    </dgm:pt>
    <dgm:pt modelId="{89C4CDE3-A731-4FFE-92EF-70612F9FD336}" type="parTrans" cxnId="{30E8596A-6284-439E-8961-354FF505879E}">
      <dgm:prSet/>
      <dgm:spPr/>
      <dgm:t>
        <a:bodyPr/>
        <a:lstStyle/>
        <a:p>
          <a:endParaRPr lang="en-GB"/>
        </a:p>
      </dgm:t>
    </dgm:pt>
    <dgm:pt modelId="{4B12AFF8-2241-463E-9060-1F11B1917B12}" type="sibTrans" cxnId="{30E8596A-6284-439E-8961-354FF505879E}">
      <dgm:prSet/>
      <dgm:spPr/>
      <dgm:t>
        <a:bodyPr/>
        <a:lstStyle/>
        <a:p>
          <a:endParaRPr lang="en-GB"/>
        </a:p>
      </dgm:t>
    </dgm:pt>
    <dgm:pt modelId="{A31BEDDC-FAB8-49E7-B7E4-53A70ED1AB89}">
      <dgm:prSet phldrT="[Text]" phldr="1"/>
      <dgm:spPr/>
      <dgm:t>
        <a:bodyPr/>
        <a:lstStyle/>
        <a:p>
          <a:endParaRPr lang="en-GB"/>
        </a:p>
      </dgm:t>
    </dgm:pt>
    <dgm:pt modelId="{DA5FA3E7-449F-46C6-B761-E860951BC7BD}" type="parTrans" cxnId="{59A7C0FD-9D04-4CF9-B55A-2C04C7076D5B}">
      <dgm:prSet/>
      <dgm:spPr/>
      <dgm:t>
        <a:bodyPr/>
        <a:lstStyle/>
        <a:p>
          <a:endParaRPr lang="en-GB"/>
        </a:p>
      </dgm:t>
    </dgm:pt>
    <dgm:pt modelId="{BE83CBE1-BCF9-469A-9C61-2894A1BCB544}" type="sibTrans" cxnId="{59A7C0FD-9D04-4CF9-B55A-2C04C7076D5B}">
      <dgm:prSet/>
      <dgm:spPr/>
      <dgm:t>
        <a:bodyPr/>
        <a:lstStyle/>
        <a:p>
          <a:endParaRPr lang="en-GB"/>
        </a:p>
      </dgm:t>
    </dgm:pt>
    <dgm:pt modelId="{CE044F26-151C-467A-957C-E1CF1F8B283D}">
      <dgm:prSet phldrT="[Text]" phldr="1"/>
      <dgm:spPr/>
      <dgm:t>
        <a:bodyPr/>
        <a:lstStyle/>
        <a:p>
          <a:endParaRPr lang="en-GB"/>
        </a:p>
      </dgm:t>
    </dgm:pt>
    <dgm:pt modelId="{4D1508AA-C0BB-4C76-A849-F32781198224}" type="parTrans" cxnId="{F229CBD0-6469-4A77-8CDB-2FE3A2D72670}">
      <dgm:prSet/>
      <dgm:spPr/>
      <dgm:t>
        <a:bodyPr/>
        <a:lstStyle/>
        <a:p>
          <a:endParaRPr lang="en-GB"/>
        </a:p>
      </dgm:t>
    </dgm:pt>
    <dgm:pt modelId="{4F9BE9C9-31C5-4CDE-9952-E4131156C3C0}" type="sibTrans" cxnId="{F229CBD0-6469-4A77-8CDB-2FE3A2D72670}">
      <dgm:prSet/>
      <dgm:spPr/>
      <dgm:t>
        <a:bodyPr/>
        <a:lstStyle/>
        <a:p>
          <a:endParaRPr lang="en-GB"/>
        </a:p>
      </dgm:t>
    </dgm:pt>
    <dgm:pt modelId="{F114F8B4-008E-4BA8-B23D-BEBEBD2EC5D2}">
      <dgm:prSet phldrT="[Text]" phldr="1"/>
      <dgm:spPr/>
      <dgm:t>
        <a:bodyPr/>
        <a:lstStyle/>
        <a:p>
          <a:endParaRPr lang="en-GB"/>
        </a:p>
      </dgm:t>
    </dgm:pt>
    <dgm:pt modelId="{AF3AFE5F-538D-43DA-B393-D3858EFD16B4}" type="parTrans" cxnId="{1CBD43B0-6719-4468-BFF2-439B15214620}">
      <dgm:prSet/>
      <dgm:spPr/>
      <dgm:t>
        <a:bodyPr/>
        <a:lstStyle/>
        <a:p>
          <a:endParaRPr lang="en-GB"/>
        </a:p>
      </dgm:t>
    </dgm:pt>
    <dgm:pt modelId="{A3BBC260-C210-4751-B7CC-B06EBFA9D3CD}" type="sibTrans" cxnId="{1CBD43B0-6719-4468-BFF2-439B15214620}">
      <dgm:prSet/>
      <dgm:spPr/>
      <dgm:t>
        <a:bodyPr/>
        <a:lstStyle/>
        <a:p>
          <a:endParaRPr lang="en-GB"/>
        </a:p>
      </dgm:t>
    </dgm:pt>
    <dgm:pt modelId="{58B5A5B1-9E2F-4A3D-906E-C27F95ADD9E2}" type="pres">
      <dgm:prSet presAssocID="{56019424-428E-4068-BCD4-D1B1CDEF7C0F}" presName="hierChild1" presStyleCnt="0">
        <dgm:presLayoutVars>
          <dgm:orgChart val="1"/>
          <dgm:chPref val="1"/>
          <dgm:dir/>
          <dgm:animOne val="branch"/>
          <dgm:animLvl val="lvl"/>
          <dgm:resizeHandles/>
        </dgm:presLayoutVars>
      </dgm:prSet>
      <dgm:spPr/>
    </dgm:pt>
    <dgm:pt modelId="{D641751E-FFA1-49CB-B5E6-753C7A62B680}" type="pres">
      <dgm:prSet presAssocID="{252EE9A6-8038-49C6-B410-BEE167398B58}" presName="hierRoot1" presStyleCnt="0">
        <dgm:presLayoutVars>
          <dgm:hierBranch val="init"/>
        </dgm:presLayoutVars>
      </dgm:prSet>
      <dgm:spPr/>
    </dgm:pt>
    <dgm:pt modelId="{698657E6-1ED6-49C5-AA93-01836EF403B8}" type="pres">
      <dgm:prSet presAssocID="{252EE9A6-8038-49C6-B410-BEE167398B58}" presName="rootComposite1" presStyleCnt="0"/>
      <dgm:spPr/>
    </dgm:pt>
    <dgm:pt modelId="{18E2F8E8-0BF0-43F1-AFC2-935F2C3D9DC4}" type="pres">
      <dgm:prSet presAssocID="{252EE9A6-8038-49C6-B410-BEE167398B58}" presName="rootText1" presStyleLbl="node0" presStyleIdx="0" presStyleCnt="1">
        <dgm:presLayoutVars>
          <dgm:chPref val="3"/>
        </dgm:presLayoutVars>
      </dgm:prSet>
      <dgm:spPr/>
    </dgm:pt>
    <dgm:pt modelId="{A779C560-C2D2-4025-9AFA-510FA7258D07}" type="pres">
      <dgm:prSet presAssocID="{252EE9A6-8038-49C6-B410-BEE167398B58}" presName="rootConnector1" presStyleLbl="node1" presStyleIdx="0" presStyleCnt="0"/>
      <dgm:spPr/>
    </dgm:pt>
    <dgm:pt modelId="{3C9FA5DA-AFCC-452D-B08F-EB61E1BB6AE3}" type="pres">
      <dgm:prSet presAssocID="{252EE9A6-8038-49C6-B410-BEE167398B58}" presName="hierChild2" presStyleCnt="0"/>
      <dgm:spPr/>
    </dgm:pt>
    <dgm:pt modelId="{BD8B8B08-5034-4F4F-8C6B-B6D0081FAC54}" type="pres">
      <dgm:prSet presAssocID="{DA5FA3E7-449F-46C6-B761-E860951BC7BD}" presName="Name37" presStyleLbl="parChTrans1D2" presStyleIdx="0" presStyleCnt="4"/>
      <dgm:spPr/>
    </dgm:pt>
    <dgm:pt modelId="{91C42935-595C-42E0-AC4F-C8558732761B}" type="pres">
      <dgm:prSet presAssocID="{A31BEDDC-FAB8-49E7-B7E4-53A70ED1AB89}" presName="hierRoot2" presStyleCnt="0">
        <dgm:presLayoutVars>
          <dgm:hierBranch val="init"/>
        </dgm:presLayoutVars>
      </dgm:prSet>
      <dgm:spPr/>
    </dgm:pt>
    <dgm:pt modelId="{61C0869B-760A-4392-803F-D25F18B3C455}" type="pres">
      <dgm:prSet presAssocID="{A31BEDDC-FAB8-49E7-B7E4-53A70ED1AB89}" presName="rootComposite" presStyleCnt="0"/>
      <dgm:spPr/>
    </dgm:pt>
    <dgm:pt modelId="{226ACB05-9B92-428D-93BE-F1014B193903}" type="pres">
      <dgm:prSet presAssocID="{A31BEDDC-FAB8-49E7-B7E4-53A70ED1AB89}" presName="rootText" presStyleLbl="node2" presStyleIdx="0" presStyleCnt="3">
        <dgm:presLayoutVars>
          <dgm:chPref val="3"/>
        </dgm:presLayoutVars>
      </dgm:prSet>
      <dgm:spPr/>
    </dgm:pt>
    <dgm:pt modelId="{C723CB46-15D5-423C-A465-F8B5B82E93D9}" type="pres">
      <dgm:prSet presAssocID="{A31BEDDC-FAB8-49E7-B7E4-53A70ED1AB89}" presName="rootConnector" presStyleLbl="node2" presStyleIdx="0" presStyleCnt="3"/>
      <dgm:spPr/>
    </dgm:pt>
    <dgm:pt modelId="{83BFD5AE-169C-4F8F-93FF-A133170617D6}" type="pres">
      <dgm:prSet presAssocID="{A31BEDDC-FAB8-49E7-B7E4-53A70ED1AB89}" presName="hierChild4" presStyleCnt="0"/>
      <dgm:spPr/>
    </dgm:pt>
    <dgm:pt modelId="{2F3C9E8B-956C-4B5F-B1DE-7A2B59276BCF}" type="pres">
      <dgm:prSet presAssocID="{A31BEDDC-FAB8-49E7-B7E4-53A70ED1AB89}" presName="hierChild5" presStyleCnt="0"/>
      <dgm:spPr/>
    </dgm:pt>
    <dgm:pt modelId="{E269FC2D-EF6B-4C01-BD11-60DB28AED46C}" type="pres">
      <dgm:prSet presAssocID="{4D1508AA-C0BB-4C76-A849-F32781198224}" presName="Name37" presStyleLbl="parChTrans1D2" presStyleIdx="1" presStyleCnt="4"/>
      <dgm:spPr/>
    </dgm:pt>
    <dgm:pt modelId="{0A5E148E-B34C-4C9A-B130-A352050E1450}" type="pres">
      <dgm:prSet presAssocID="{CE044F26-151C-467A-957C-E1CF1F8B283D}" presName="hierRoot2" presStyleCnt="0">
        <dgm:presLayoutVars>
          <dgm:hierBranch val="init"/>
        </dgm:presLayoutVars>
      </dgm:prSet>
      <dgm:spPr/>
    </dgm:pt>
    <dgm:pt modelId="{2CD7805E-DD48-4A35-873D-8A8A361ECEDA}" type="pres">
      <dgm:prSet presAssocID="{CE044F26-151C-467A-957C-E1CF1F8B283D}" presName="rootComposite" presStyleCnt="0"/>
      <dgm:spPr/>
    </dgm:pt>
    <dgm:pt modelId="{64CA8ABA-0341-40F4-8717-0B21DAA2D4D0}" type="pres">
      <dgm:prSet presAssocID="{CE044F26-151C-467A-957C-E1CF1F8B283D}" presName="rootText" presStyleLbl="node2" presStyleIdx="1" presStyleCnt="3">
        <dgm:presLayoutVars>
          <dgm:chPref val="3"/>
        </dgm:presLayoutVars>
      </dgm:prSet>
      <dgm:spPr/>
    </dgm:pt>
    <dgm:pt modelId="{75BF3A5E-94D8-4EC2-B4D2-395625ECB10F}" type="pres">
      <dgm:prSet presAssocID="{CE044F26-151C-467A-957C-E1CF1F8B283D}" presName="rootConnector" presStyleLbl="node2" presStyleIdx="1" presStyleCnt="3"/>
      <dgm:spPr/>
    </dgm:pt>
    <dgm:pt modelId="{FE411815-D7EB-4EC5-869F-76C4B3F4107C}" type="pres">
      <dgm:prSet presAssocID="{CE044F26-151C-467A-957C-E1CF1F8B283D}" presName="hierChild4" presStyleCnt="0"/>
      <dgm:spPr/>
    </dgm:pt>
    <dgm:pt modelId="{227493B7-2753-45F0-8FDD-58193B4A06EF}" type="pres">
      <dgm:prSet presAssocID="{CE044F26-151C-467A-957C-E1CF1F8B283D}" presName="hierChild5" presStyleCnt="0"/>
      <dgm:spPr/>
    </dgm:pt>
    <dgm:pt modelId="{4B10C06A-4E02-4F37-9931-F17F05C794CB}" type="pres">
      <dgm:prSet presAssocID="{AF3AFE5F-538D-43DA-B393-D3858EFD16B4}" presName="Name37" presStyleLbl="parChTrans1D2" presStyleIdx="2" presStyleCnt="4"/>
      <dgm:spPr/>
    </dgm:pt>
    <dgm:pt modelId="{4D1AC1BB-3E26-4C5A-BA63-3E1263F2D8B9}" type="pres">
      <dgm:prSet presAssocID="{F114F8B4-008E-4BA8-B23D-BEBEBD2EC5D2}" presName="hierRoot2" presStyleCnt="0">
        <dgm:presLayoutVars>
          <dgm:hierBranch val="init"/>
        </dgm:presLayoutVars>
      </dgm:prSet>
      <dgm:spPr/>
    </dgm:pt>
    <dgm:pt modelId="{A84F864D-50B0-40B8-B298-64DDB97653E9}" type="pres">
      <dgm:prSet presAssocID="{F114F8B4-008E-4BA8-B23D-BEBEBD2EC5D2}" presName="rootComposite" presStyleCnt="0"/>
      <dgm:spPr/>
    </dgm:pt>
    <dgm:pt modelId="{B2B4485E-DFDA-4A93-8841-30AFE51586BE}" type="pres">
      <dgm:prSet presAssocID="{F114F8B4-008E-4BA8-B23D-BEBEBD2EC5D2}" presName="rootText" presStyleLbl="node2" presStyleIdx="2" presStyleCnt="3">
        <dgm:presLayoutVars>
          <dgm:chPref val="3"/>
        </dgm:presLayoutVars>
      </dgm:prSet>
      <dgm:spPr/>
    </dgm:pt>
    <dgm:pt modelId="{CE48FC23-6C24-48DF-B131-D2E5FCE97FC5}" type="pres">
      <dgm:prSet presAssocID="{F114F8B4-008E-4BA8-B23D-BEBEBD2EC5D2}" presName="rootConnector" presStyleLbl="node2" presStyleIdx="2" presStyleCnt="3"/>
      <dgm:spPr/>
    </dgm:pt>
    <dgm:pt modelId="{7514B02A-2D7D-4DF1-8FCF-28B3DB4807AE}" type="pres">
      <dgm:prSet presAssocID="{F114F8B4-008E-4BA8-B23D-BEBEBD2EC5D2}" presName="hierChild4" presStyleCnt="0"/>
      <dgm:spPr/>
    </dgm:pt>
    <dgm:pt modelId="{A24C8FCA-2B9E-4782-A163-2C02B4E7E68D}" type="pres">
      <dgm:prSet presAssocID="{F114F8B4-008E-4BA8-B23D-BEBEBD2EC5D2}" presName="hierChild5" presStyleCnt="0"/>
      <dgm:spPr/>
    </dgm:pt>
    <dgm:pt modelId="{CEAD0B99-212E-462F-80E8-8151E7D4C459}" type="pres">
      <dgm:prSet presAssocID="{252EE9A6-8038-49C6-B410-BEE167398B58}" presName="hierChild3" presStyleCnt="0"/>
      <dgm:spPr/>
    </dgm:pt>
    <dgm:pt modelId="{E00DCC34-2B1E-4C11-B570-F0D1DB829E4D}" type="pres">
      <dgm:prSet presAssocID="{89C4CDE3-A731-4FFE-92EF-70612F9FD336}" presName="Name111" presStyleLbl="parChTrans1D2" presStyleIdx="3" presStyleCnt="4"/>
      <dgm:spPr/>
    </dgm:pt>
    <dgm:pt modelId="{36E83DC0-0C52-4509-9C2F-3EB748FFCD87}" type="pres">
      <dgm:prSet presAssocID="{B94C0A27-2EFB-4906-BFCE-2ABF506757C5}" presName="hierRoot3" presStyleCnt="0">
        <dgm:presLayoutVars>
          <dgm:hierBranch val="init"/>
        </dgm:presLayoutVars>
      </dgm:prSet>
      <dgm:spPr/>
    </dgm:pt>
    <dgm:pt modelId="{ACE8D626-645D-49EE-A6D4-BA532370414F}" type="pres">
      <dgm:prSet presAssocID="{B94C0A27-2EFB-4906-BFCE-2ABF506757C5}" presName="rootComposite3" presStyleCnt="0"/>
      <dgm:spPr/>
    </dgm:pt>
    <dgm:pt modelId="{AF41B7FD-BEDB-484F-87E1-6C4887CF3D77}" type="pres">
      <dgm:prSet presAssocID="{B94C0A27-2EFB-4906-BFCE-2ABF506757C5}" presName="rootText3" presStyleLbl="asst1" presStyleIdx="0" presStyleCnt="1">
        <dgm:presLayoutVars>
          <dgm:chPref val="3"/>
        </dgm:presLayoutVars>
      </dgm:prSet>
      <dgm:spPr/>
    </dgm:pt>
    <dgm:pt modelId="{1E66F6D2-88F4-4B7C-8CE4-C3C4ED6075F1}" type="pres">
      <dgm:prSet presAssocID="{B94C0A27-2EFB-4906-BFCE-2ABF506757C5}" presName="rootConnector3" presStyleLbl="asst1" presStyleIdx="0" presStyleCnt="1"/>
      <dgm:spPr/>
    </dgm:pt>
    <dgm:pt modelId="{E6AF24E9-F860-4AF7-A0FE-8A6E26CE8444}" type="pres">
      <dgm:prSet presAssocID="{B94C0A27-2EFB-4906-BFCE-2ABF506757C5}" presName="hierChild6" presStyleCnt="0"/>
      <dgm:spPr/>
    </dgm:pt>
    <dgm:pt modelId="{AFA3F5F0-9B12-48EB-B0D9-A2B5D890FA1F}" type="pres">
      <dgm:prSet presAssocID="{B94C0A27-2EFB-4906-BFCE-2ABF506757C5}" presName="hierChild7" presStyleCnt="0"/>
      <dgm:spPr/>
    </dgm:pt>
  </dgm:ptLst>
  <dgm:cxnLst>
    <dgm:cxn modelId="{D5A12108-C10D-4FEA-992D-5302664BA5B9}" type="presOf" srcId="{CE044F26-151C-467A-957C-E1CF1F8B283D}" destId="{64CA8ABA-0341-40F4-8717-0B21DAA2D4D0}" srcOrd="0" destOrd="0" presId="urn:microsoft.com/office/officeart/2005/8/layout/orgChart1"/>
    <dgm:cxn modelId="{C7402E10-A965-4E3F-BBB4-016AAB15BF97}" type="presOf" srcId="{A31BEDDC-FAB8-49E7-B7E4-53A70ED1AB89}" destId="{226ACB05-9B92-428D-93BE-F1014B193903}" srcOrd="0" destOrd="0" presId="urn:microsoft.com/office/officeart/2005/8/layout/orgChart1"/>
    <dgm:cxn modelId="{320D081B-75EA-4441-BD11-3D1ECE1872C2}" type="presOf" srcId="{252EE9A6-8038-49C6-B410-BEE167398B58}" destId="{18E2F8E8-0BF0-43F1-AFC2-935F2C3D9DC4}" srcOrd="0" destOrd="0" presId="urn:microsoft.com/office/officeart/2005/8/layout/orgChart1"/>
    <dgm:cxn modelId="{14724D2D-37D4-4B02-A44D-EADDEE8EFDAC}" type="presOf" srcId="{252EE9A6-8038-49C6-B410-BEE167398B58}" destId="{A779C560-C2D2-4025-9AFA-510FA7258D07}" srcOrd="1" destOrd="0" presId="urn:microsoft.com/office/officeart/2005/8/layout/orgChart1"/>
    <dgm:cxn modelId="{DD9A5D48-BB9E-4E96-8A00-EBEB7E20F7F0}" type="presOf" srcId="{F114F8B4-008E-4BA8-B23D-BEBEBD2EC5D2}" destId="{CE48FC23-6C24-48DF-B131-D2E5FCE97FC5}" srcOrd="1" destOrd="0" presId="urn:microsoft.com/office/officeart/2005/8/layout/orgChart1"/>
    <dgm:cxn modelId="{0C977269-6632-4FC7-9C38-EB06D0EB3361}" type="presOf" srcId="{DA5FA3E7-449F-46C6-B761-E860951BC7BD}" destId="{BD8B8B08-5034-4F4F-8C6B-B6D0081FAC54}" srcOrd="0" destOrd="0" presId="urn:microsoft.com/office/officeart/2005/8/layout/orgChart1"/>
    <dgm:cxn modelId="{30E8596A-6284-439E-8961-354FF505879E}" srcId="{252EE9A6-8038-49C6-B410-BEE167398B58}" destId="{B94C0A27-2EFB-4906-BFCE-2ABF506757C5}" srcOrd="0" destOrd="0" parTransId="{89C4CDE3-A731-4FFE-92EF-70612F9FD336}" sibTransId="{4B12AFF8-2241-463E-9060-1F11B1917B12}"/>
    <dgm:cxn modelId="{3738404D-F903-4234-8D2E-BA6FF14784B5}" type="presOf" srcId="{AF3AFE5F-538D-43DA-B393-D3858EFD16B4}" destId="{4B10C06A-4E02-4F37-9931-F17F05C794CB}" srcOrd="0" destOrd="0" presId="urn:microsoft.com/office/officeart/2005/8/layout/orgChart1"/>
    <dgm:cxn modelId="{F8C6A74D-F8DF-43A2-8C44-DC0BC498D6C1}" type="presOf" srcId="{4D1508AA-C0BB-4C76-A849-F32781198224}" destId="{E269FC2D-EF6B-4C01-BD11-60DB28AED46C}" srcOrd="0" destOrd="0" presId="urn:microsoft.com/office/officeart/2005/8/layout/orgChart1"/>
    <dgm:cxn modelId="{906F086F-4DA7-477D-AAF7-A5FF0DC8C8EC}" type="presOf" srcId="{CE044F26-151C-467A-957C-E1CF1F8B283D}" destId="{75BF3A5E-94D8-4EC2-B4D2-395625ECB10F}" srcOrd="1" destOrd="0" presId="urn:microsoft.com/office/officeart/2005/8/layout/orgChart1"/>
    <dgm:cxn modelId="{5E79D97B-7420-4AD7-B106-5A2D6F48EE2A}" srcId="{56019424-428E-4068-BCD4-D1B1CDEF7C0F}" destId="{252EE9A6-8038-49C6-B410-BEE167398B58}" srcOrd="0" destOrd="0" parTransId="{232CAE96-BBAF-4791-B0A5-68789A75ED0C}" sibTransId="{A5D2BFCF-C3D1-4DBD-922A-C32E88611A67}"/>
    <dgm:cxn modelId="{AAC3387F-8408-4F93-82C1-A13F3B80B849}" type="presOf" srcId="{89C4CDE3-A731-4FFE-92EF-70612F9FD336}" destId="{E00DCC34-2B1E-4C11-B570-F0D1DB829E4D}" srcOrd="0" destOrd="0" presId="urn:microsoft.com/office/officeart/2005/8/layout/orgChart1"/>
    <dgm:cxn modelId="{2C1D3E92-D45A-4613-B113-07FD3AF40D62}" type="presOf" srcId="{56019424-428E-4068-BCD4-D1B1CDEF7C0F}" destId="{58B5A5B1-9E2F-4A3D-906E-C27F95ADD9E2}" srcOrd="0" destOrd="0" presId="urn:microsoft.com/office/officeart/2005/8/layout/orgChart1"/>
    <dgm:cxn modelId="{1CBD43B0-6719-4468-BFF2-439B15214620}" srcId="{252EE9A6-8038-49C6-B410-BEE167398B58}" destId="{F114F8B4-008E-4BA8-B23D-BEBEBD2EC5D2}" srcOrd="3" destOrd="0" parTransId="{AF3AFE5F-538D-43DA-B393-D3858EFD16B4}" sibTransId="{A3BBC260-C210-4751-B7CC-B06EBFA9D3CD}"/>
    <dgm:cxn modelId="{016074B7-E02F-4A70-9E06-64726DA84AA7}" type="presOf" srcId="{B94C0A27-2EFB-4906-BFCE-2ABF506757C5}" destId="{AF41B7FD-BEDB-484F-87E1-6C4887CF3D77}" srcOrd="0" destOrd="0" presId="urn:microsoft.com/office/officeart/2005/8/layout/orgChart1"/>
    <dgm:cxn modelId="{222380B9-9D82-4CB7-B3B6-DF279022725E}" type="presOf" srcId="{A31BEDDC-FAB8-49E7-B7E4-53A70ED1AB89}" destId="{C723CB46-15D5-423C-A465-F8B5B82E93D9}" srcOrd="1" destOrd="0" presId="urn:microsoft.com/office/officeart/2005/8/layout/orgChart1"/>
    <dgm:cxn modelId="{F229CBD0-6469-4A77-8CDB-2FE3A2D72670}" srcId="{252EE9A6-8038-49C6-B410-BEE167398B58}" destId="{CE044F26-151C-467A-957C-E1CF1F8B283D}" srcOrd="2" destOrd="0" parTransId="{4D1508AA-C0BB-4C76-A849-F32781198224}" sibTransId="{4F9BE9C9-31C5-4CDE-9952-E4131156C3C0}"/>
    <dgm:cxn modelId="{C5E16FD2-8BC5-4945-B1D5-0D0E49EEFA1B}" type="presOf" srcId="{F114F8B4-008E-4BA8-B23D-BEBEBD2EC5D2}" destId="{B2B4485E-DFDA-4A93-8841-30AFE51586BE}" srcOrd="0" destOrd="0" presId="urn:microsoft.com/office/officeart/2005/8/layout/orgChart1"/>
    <dgm:cxn modelId="{42875ED6-BCFA-4A01-8011-FC610201A127}" type="presOf" srcId="{B94C0A27-2EFB-4906-BFCE-2ABF506757C5}" destId="{1E66F6D2-88F4-4B7C-8CE4-C3C4ED6075F1}" srcOrd="1" destOrd="0" presId="urn:microsoft.com/office/officeart/2005/8/layout/orgChart1"/>
    <dgm:cxn modelId="{59A7C0FD-9D04-4CF9-B55A-2C04C7076D5B}" srcId="{252EE9A6-8038-49C6-B410-BEE167398B58}" destId="{A31BEDDC-FAB8-49E7-B7E4-53A70ED1AB89}" srcOrd="1" destOrd="0" parTransId="{DA5FA3E7-449F-46C6-B761-E860951BC7BD}" sibTransId="{BE83CBE1-BCF9-469A-9C61-2894A1BCB544}"/>
    <dgm:cxn modelId="{543A7A1E-B38C-4140-B654-60092FD0C23E}" type="presParOf" srcId="{58B5A5B1-9E2F-4A3D-906E-C27F95ADD9E2}" destId="{D641751E-FFA1-49CB-B5E6-753C7A62B680}" srcOrd="0" destOrd="0" presId="urn:microsoft.com/office/officeart/2005/8/layout/orgChart1"/>
    <dgm:cxn modelId="{537384BE-8569-4CD2-A5FD-5160880780EF}" type="presParOf" srcId="{D641751E-FFA1-49CB-B5E6-753C7A62B680}" destId="{698657E6-1ED6-49C5-AA93-01836EF403B8}" srcOrd="0" destOrd="0" presId="urn:microsoft.com/office/officeart/2005/8/layout/orgChart1"/>
    <dgm:cxn modelId="{C8C6E314-A664-4DA3-911C-CA8907533480}" type="presParOf" srcId="{698657E6-1ED6-49C5-AA93-01836EF403B8}" destId="{18E2F8E8-0BF0-43F1-AFC2-935F2C3D9DC4}" srcOrd="0" destOrd="0" presId="urn:microsoft.com/office/officeart/2005/8/layout/orgChart1"/>
    <dgm:cxn modelId="{2CBA6D25-A076-4A7B-BDDD-A3ACF1C1C72A}" type="presParOf" srcId="{698657E6-1ED6-49C5-AA93-01836EF403B8}" destId="{A779C560-C2D2-4025-9AFA-510FA7258D07}" srcOrd="1" destOrd="0" presId="urn:microsoft.com/office/officeart/2005/8/layout/orgChart1"/>
    <dgm:cxn modelId="{485D8E15-9E7A-48B1-A0A3-ECE9EEAB8622}" type="presParOf" srcId="{D641751E-FFA1-49CB-B5E6-753C7A62B680}" destId="{3C9FA5DA-AFCC-452D-B08F-EB61E1BB6AE3}" srcOrd="1" destOrd="0" presId="urn:microsoft.com/office/officeart/2005/8/layout/orgChart1"/>
    <dgm:cxn modelId="{06A84E1C-E67E-434C-A626-C06A2D7905E4}" type="presParOf" srcId="{3C9FA5DA-AFCC-452D-B08F-EB61E1BB6AE3}" destId="{BD8B8B08-5034-4F4F-8C6B-B6D0081FAC54}" srcOrd="0" destOrd="0" presId="urn:microsoft.com/office/officeart/2005/8/layout/orgChart1"/>
    <dgm:cxn modelId="{C86178A5-1451-492C-BA40-260DADD78F4A}" type="presParOf" srcId="{3C9FA5DA-AFCC-452D-B08F-EB61E1BB6AE3}" destId="{91C42935-595C-42E0-AC4F-C8558732761B}" srcOrd="1" destOrd="0" presId="urn:microsoft.com/office/officeart/2005/8/layout/orgChart1"/>
    <dgm:cxn modelId="{99F590E7-6DAA-491D-9962-97DC5AF30B50}" type="presParOf" srcId="{91C42935-595C-42E0-AC4F-C8558732761B}" destId="{61C0869B-760A-4392-803F-D25F18B3C455}" srcOrd="0" destOrd="0" presId="urn:microsoft.com/office/officeart/2005/8/layout/orgChart1"/>
    <dgm:cxn modelId="{7F752820-1FB5-4270-B968-66CD045854BD}" type="presParOf" srcId="{61C0869B-760A-4392-803F-D25F18B3C455}" destId="{226ACB05-9B92-428D-93BE-F1014B193903}" srcOrd="0" destOrd="0" presId="urn:microsoft.com/office/officeart/2005/8/layout/orgChart1"/>
    <dgm:cxn modelId="{52A35CDC-BAF8-4A17-AC69-4C3D278BA24C}" type="presParOf" srcId="{61C0869B-760A-4392-803F-D25F18B3C455}" destId="{C723CB46-15D5-423C-A465-F8B5B82E93D9}" srcOrd="1" destOrd="0" presId="urn:microsoft.com/office/officeart/2005/8/layout/orgChart1"/>
    <dgm:cxn modelId="{C8F70381-8B86-42DF-8CD8-A2A4CA9F95A0}" type="presParOf" srcId="{91C42935-595C-42E0-AC4F-C8558732761B}" destId="{83BFD5AE-169C-4F8F-93FF-A133170617D6}" srcOrd="1" destOrd="0" presId="urn:microsoft.com/office/officeart/2005/8/layout/orgChart1"/>
    <dgm:cxn modelId="{567E6D07-46E1-403F-9EB8-4BDB3B7E07AF}" type="presParOf" srcId="{91C42935-595C-42E0-AC4F-C8558732761B}" destId="{2F3C9E8B-956C-4B5F-B1DE-7A2B59276BCF}" srcOrd="2" destOrd="0" presId="urn:microsoft.com/office/officeart/2005/8/layout/orgChart1"/>
    <dgm:cxn modelId="{4FB9B197-9272-4934-ADF1-2FEB7F5F5101}" type="presParOf" srcId="{3C9FA5DA-AFCC-452D-B08F-EB61E1BB6AE3}" destId="{E269FC2D-EF6B-4C01-BD11-60DB28AED46C}" srcOrd="2" destOrd="0" presId="urn:microsoft.com/office/officeart/2005/8/layout/orgChart1"/>
    <dgm:cxn modelId="{E44716C0-2FEB-4602-98E8-2E85B32BC761}" type="presParOf" srcId="{3C9FA5DA-AFCC-452D-B08F-EB61E1BB6AE3}" destId="{0A5E148E-B34C-4C9A-B130-A352050E1450}" srcOrd="3" destOrd="0" presId="urn:microsoft.com/office/officeart/2005/8/layout/orgChart1"/>
    <dgm:cxn modelId="{F728E8B5-B2F2-4EB2-85B8-6C23D4A5CC3D}" type="presParOf" srcId="{0A5E148E-B34C-4C9A-B130-A352050E1450}" destId="{2CD7805E-DD48-4A35-873D-8A8A361ECEDA}" srcOrd="0" destOrd="0" presId="urn:microsoft.com/office/officeart/2005/8/layout/orgChart1"/>
    <dgm:cxn modelId="{397D2085-D178-4975-9778-8CB360CF314E}" type="presParOf" srcId="{2CD7805E-DD48-4A35-873D-8A8A361ECEDA}" destId="{64CA8ABA-0341-40F4-8717-0B21DAA2D4D0}" srcOrd="0" destOrd="0" presId="urn:microsoft.com/office/officeart/2005/8/layout/orgChart1"/>
    <dgm:cxn modelId="{4C3A367C-A064-45A3-A4CE-FB31AFF7BCCC}" type="presParOf" srcId="{2CD7805E-DD48-4A35-873D-8A8A361ECEDA}" destId="{75BF3A5E-94D8-4EC2-B4D2-395625ECB10F}" srcOrd="1" destOrd="0" presId="urn:microsoft.com/office/officeart/2005/8/layout/orgChart1"/>
    <dgm:cxn modelId="{A51718D5-2805-46DF-8191-94122032175D}" type="presParOf" srcId="{0A5E148E-B34C-4C9A-B130-A352050E1450}" destId="{FE411815-D7EB-4EC5-869F-76C4B3F4107C}" srcOrd="1" destOrd="0" presId="urn:microsoft.com/office/officeart/2005/8/layout/orgChart1"/>
    <dgm:cxn modelId="{9F3BE7AC-C58E-4014-A7E2-BFAF4A3FC007}" type="presParOf" srcId="{0A5E148E-B34C-4C9A-B130-A352050E1450}" destId="{227493B7-2753-45F0-8FDD-58193B4A06EF}" srcOrd="2" destOrd="0" presId="urn:microsoft.com/office/officeart/2005/8/layout/orgChart1"/>
    <dgm:cxn modelId="{E3D0CBA2-9490-40D6-AA07-3ED8167EB622}" type="presParOf" srcId="{3C9FA5DA-AFCC-452D-B08F-EB61E1BB6AE3}" destId="{4B10C06A-4E02-4F37-9931-F17F05C794CB}" srcOrd="4" destOrd="0" presId="urn:microsoft.com/office/officeart/2005/8/layout/orgChart1"/>
    <dgm:cxn modelId="{029C99C4-78C4-4243-B9D3-F3C5CC480C50}" type="presParOf" srcId="{3C9FA5DA-AFCC-452D-B08F-EB61E1BB6AE3}" destId="{4D1AC1BB-3E26-4C5A-BA63-3E1263F2D8B9}" srcOrd="5" destOrd="0" presId="urn:microsoft.com/office/officeart/2005/8/layout/orgChart1"/>
    <dgm:cxn modelId="{053E1CE3-8747-465C-83DD-334FA2ECE582}" type="presParOf" srcId="{4D1AC1BB-3E26-4C5A-BA63-3E1263F2D8B9}" destId="{A84F864D-50B0-40B8-B298-64DDB97653E9}" srcOrd="0" destOrd="0" presId="urn:microsoft.com/office/officeart/2005/8/layout/orgChart1"/>
    <dgm:cxn modelId="{E8D4AD0D-CE72-4DBD-B700-8F0FD1CDD9F6}" type="presParOf" srcId="{A84F864D-50B0-40B8-B298-64DDB97653E9}" destId="{B2B4485E-DFDA-4A93-8841-30AFE51586BE}" srcOrd="0" destOrd="0" presId="urn:microsoft.com/office/officeart/2005/8/layout/orgChart1"/>
    <dgm:cxn modelId="{764BFD59-9E63-472C-9A8F-9EC2F835469C}" type="presParOf" srcId="{A84F864D-50B0-40B8-B298-64DDB97653E9}" destId="{CE48FC23-6C24-48DF-B131-D2E5FCE97FC5}" srcOrd="1" destOrd="0" presId="urn:microsoft.com/office/officeart/2005/8/layout/orgChart1"/>
    <dgm:cxn modelId="{99A319D0-F2A8-4724-B7E9-0AF887E9AF4E}" type="presParOf" srcId="{4D1AC1BB-3E26-4C5A-BA63-3E1263F2D8B9}" destId="{7514B02A-2D7D-4DF1-8FCF-28B3DB4807AE}" srcOrd="1" destOrd="0" presId="urn:microsoft.com/office/officeart/2005/8/layout/orgChart1"/>
    <dgm:cxn modelId="{DDEB91D4-F8F0-4151-B1E5-C82AD3EF3FD5}" type="presParOf" srcId="{4D1AC1BB-3E26-4C5A-BA63-3E1263F2D8B9}" destId="{A24C8FCA-2B9E-4782-A163-2C02B4E7E68D}" srcOrd="2" destOrd="0" presId="urn:microsoft.com/office/officeart/2005/8/layout/orgChart1"/>
    <dgm:cxn modelId="{F76A69A9-BB61-4300-8436-EF4BC4A26553}" type="presParOf" srcId="{D641751E-FFA1-49CB-B5E6-753C7A62B680}" destId="{CEAD0B99-212E-462F-80E8-8151E7D4C459}" srcOrd="2" destOrd="0" presId="urn:microsoft.com/office/officeart/2005/8/layout/orgChart1"/>
    <dgm:cxn modelId="{5E130D44-EC4E-457A-904A-D8391A0052C5}" type="presParOf" srcId="{CEAD0B99-212E-462F-80E8-8151E7D4C459}" destId="{E00DCC34-2B1E-4C11-B570-F0D1DB829E4D}" srcOrd="0" destOrd="0" presId="urn:microsoft.com/office/officeart/2005/8/layout/orgChart1"/>
    <dgm:cxn modelId="{E70E28F6-5E7A-4919-926C-0C30BF468AAD}" type="presParOf" srcId="{CEAD0B99-212E-462F-80E8-8151E7D4C459}" destId="{36E83DC0-0C52-4509-9C2F-3EB748FFCD87}" srcOrd="1" destOrd="0" presId="urn:microsoft.com/office/officeart/2005/8/layout/orgChart1"/>
    <dgm:cxn modelId="{FFC93FFE-684B-4E64-B1DB-9F5BFC73197C}" type="presParOf" srcId="{36E83DC0-0C52-4509-9C2F-3EB748FFCD87}" destId="{ACE8D626-645D-49EE-A6D4-BA532370414F}" srcOrd="0" destOrd="0" presId="urn:microsoft.com/office/officeart/2005/8/layout/orgChart1"/>
    <dgm:cxn modelId="{B55177FD-8160-4507-BA8F-255D9FCB969B}" type="presParOf" srcId="{ACE8D626-645D-49EE-A6D4-BA532370414F}" destId="{AF41B7FD-BEDB-484F-87E1-6C4887CF3D77}" srcOrd="0" destOrd="0" presId="urn:microsoft.com/office/officeart/2005/8/layout/orgChart1"/>
    <dgm:cxn modelId="{AE441BD6-FBD4-429E-AAA2-51E5463FBE0E}" type="presParOf" srcId="{ACE8D626-645D-49EE-A6D4-BA532370414F}" destId="{1E66F6D2-88F4-4B7C-8CE4-C3C4ED6075F1}" srcOrd="1" destOrd="0" presId="urn:microsoft.com/office/officeart/2005/8/layout/orgChart1"/>
    <dgm:cxn modelId="{069CDCA8-26BC-4208-9410-2A09F5F945F5}" type="presParOf" srcId="{36E83DC0-0C52-4509-9C2F-3EB748FFCD87}" destId="{E6AF24E9-F860-4AF7-A0FE-8A6E26CE8444}" srcOrd="1" destOrd="0" presId="urn:microsoft.com/office/officeart/2005/8/layout/orgChart1"/>
    <dgm:cxn modelId="{EE377845-A7AA-4D4D-B238-D695A9C645C7}" type="presParOf" srcId="{36E83DC0-0C52-4509-9C2F-3EB748FFCD87}" destId="{AFA3F5F0-9B12-48EB-B0D9-A2B5D890FA1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DCC34-2B1E-4C11-B570-F0D1DB829E4D}">
      <dsp:nvSpPr>
        <dsp:cNvPr id="0" name=""/>
        <dsp:cNvSpPr/>
      </dsp:nvSpPr>
      <dsp:spPr>
        <a:xfrm>
          <a:off x="2860867" y="1212180"/>
          <a:ext cx="187132" cy="819819"/>
        </a:xfrm>
        <a:custGeom>
          <a:avLst/>
          <a:gdLst/>
          <a:ahLst/>
          <a:cxnLst/>
          <a:rect l="0" t="0" r="0" b="0"/>
          <a:pathLst>
            <a:path>
              <a:moveTo>
                <a:pt x="187132" y="0"/>
              </a:moveTo>
              <a:lnTo>
                <a:pt x="187132" y="819819"/>
              </a:lnTo>
              <a:lnTo>
                <a:pt x="0" y="819819"/>
              </a:lnTo>
            </a:path>
          </a:pathLst>
        </a:custGeom>
        <a:noFill/>
        <a:ln w="9525" cap="flat" cmpd="sng" algn="ctr">
          <a:solidFill>
            <a:schemeClr val="accent5">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10C06A-4E02-4F37-9931-F17F05C794CB}">
      <dsp:nvSpPr>
        <dsp:cNvPr id="0" name=""/>
        <dsp:cNvSpPr/>
      </dsp:nvSpPr>
      <dsp:spPr>
        <a:xfrm>
          <a:off x="3048000" y="1212180"/>
          <a:ext cx="2156482" cy="1639639"/>
        </a:xfrm>
        <a:custGeom>
          <a:avLst/>
          <a:gdLst/>
          <a:ahLst/>
          <a:cxnLst/>
          <a:rect l="0" t="0" r="0" b="0"/>
          <a:pathLst>
            <a:path>
              <a:moveTo>
                <a:pt x="0" y="0"/>
              </a:moveTo>
              <a:lnTo>
                <a:pt x="0" y="1452506"/>
              </a:lnTo>
              <a:lnTo>
                <a:pt x="2156482" y="1452506"/>
              </a:lnTo>
              <a:lnTo>
                <a:pt x="2156482" y="1639639"/>
              </a:lnTo>
            </a:path>
          </a:pathLst>
        </a:custGeom>
        <a:noFill/>
        <a:ln w="9525" cap="flat" cmpd="sng" algn="ctr">
          <a:solidFill>
            <a:schemeClr val="accent5">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269FC2D-EF6B-4C01-BD11-60DB28AED46C}">
      <dsp:nvSpPr>
        <dsp:cNvPr id="0" name=""/>
        <dsp:cNvSpPr/>
      </dsp:nvSpPr>
      <dsp:spPr>
        <a:xfrm>
          <a:off x="3002280" y="1212180"/>
          <a:ext cx="91440" cy="1639639"/>
        </a:xfrm>
        <a:custGeom>
          <a:avLst/>
          <a:gdLst/>
          <a:ahLst/>
          <a:cxnLst/>
          <a:rect l="0" t="0" r="0" b="0"/>
          <a:pathLst>
            <a:path>
              <a:moveTo>
                <a:pt x="45720" y="0"/>
              </a:moveTo>
              <a:lnTo>
                <a:pt x="45720" y="1639639"/>
              </a:lnTo>
            </a:path>
          </a:pathLst>
        </a:custGeom>
        <a:noFill/>
        <a:ln w="9525" cap="flat" cmpd="sng" algn="ctr">
          <a:solidFill>
            <a:schemeClr val="accent5">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D8B8B08-5034-4F4F-8C6B-B6D0081FAC54}">
      <dsp:nvSpPr>
        <dsp:cNvPr id="0" name=""/>
        <dsp:cNvSpPr/>
      </dsp:nvSpPr>
      <dsp:spPr>
        <a:xfrm>
          <a:off x="891517" y="1212180"/>
          <a:ext cx="2156482" cy="1639639"/>
        </a:xfrm>
        <a:custGeom>
          <a:avLst/>
          <a:gdLst/>
          <a:ahLst/>
          <a:cxnLst/>
          <a:rect l="0" t="0" r="0" b="0"/>
          <a:pathLst>
            <a:path>
              <a:moveTo>
                <a:pt x="2156482" y="0"/>
              </a:moveTo>
              <a:lnTo>
                <a:pt x="2156482" y="1452506"/>
              </a:lnTo>
              <a:lnTo>
                <a:pt x="0" y="1452506"/>
              </a:lnTo>
              <a:lnTo>
                <a:pt x="0" y="1639639"/>
              </a:lnTo>
            </a:path>
          </a:pathLst>
        </a:custGeom>
        <a:noFill/>
        <a:ln w="9525" cap="flat" cmpd="sng" algn="ctr">
          <a:solidFill>
            <a:schemeClr val="accent5">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E2F8E8-0BF0-43F1-AFC2-935F2C3D9DC4}">
      <dsp:nvSpPr>
        <dsp:cNvPr id="0" name=""/>
        <dsp:cNvSpPr/>
      </dsp:nvSpPr>
      <dsp:spPr>
        <a:xfrm>
          <a:off x="2156891" y="321071"/>
          <a:ext cx="1782216" cy="891108"/>
        </a:xfrm>
        <a:prstGeom prst="rect">
          <a:avLst/>
        </a:prstGeom>
        <a:gradFill rotWithShape="0">
          <a:gsLst>
            <a:gs pos="0">
              <a:schemeClr val="accent5">
                <a:shade val="80000"/>
                <a:hueOff val="0"/>
                <a:satOff val="0"/>
                <a:lumOff val="0"/>
                <a:alphaOff val="0"/>
                <a:shade val="63000"/>
              </a:schemeClr>
            </a:gs>
            <a:gs pos="30000">
              <a:schemeClr val="accent5">
                <a:shade val="80000"/>
                <a:hueOff val="0"/>
                <a:satOff val="0"/>
                <a:lumOff val="0"/>
                <a:alphaOff val="0"/>
                <a:shade val="90000"/>
                <a:satMod val="110000"/>
              </a:schemeClr>
            </a:gs>
            <a:gs pos="45000">
              <a:schemeClr val="accent5">
                <a:shade val="80000"/>
                <a:hueOff val="0"/>
                <a:satOff val="0"/>
                <a:lumOff val="0"/>
                <a:alphaOff val="0"/>
                <a:shade val="100000"/>
                <a:satMod val="118000"/>
              </a:schemeClr>
            </a:gs>
            <a:gs pos="55000">
              <a:schemeClr val="accent5">
                <a:shade val="80000"/>
                <a:hueOff val="0"/>
                <a:satOff val="0"/>
                <a:lumOff val="0"/>
                <a:alphaOff val="0"/>
                <a:shade val="100000"/>
                <a:satMod val="118000"/>
              </a:schemeClr>
            </a:gs>
            <a:gs pos="73000">
              <a:schemeClr val="accent5">
                <a:shade val="80000"/>
                <a:hueOff val="0"/>
                <a:satOff val="0"/>
                <a:lumOff val="0"/>
                <a:alphaOff val="0"/>
                <a:shade val="90000"/>
                <a:satMod val="110000"/>
              </a:schemeClr>
            </a:gs>
            <a:gs pos="100000">
              <a:schemeClr val="accent5">
                <a:shade val="80000"/>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5">
              <a:shade val="80000"/>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endParaRPr lang="en-GB" sz="5400" kern="1200"/>
        </a:p>
      </dsp:txBody>
      <dsp:txXfrm>
        <a:off x="2156891" y="321071"/>
        <a:ext cx="1782216" cy="891108"/>
      </dsp:txXfrm>
    </dsp:sp>
    <dsp:sp modelId="{226ACB05-9B92-428D-93BE-F1014B193903}">
      <dsp:nvSpPr>
        <dsp:cNvPr id="0" name=""/>
        <dsp:cNvSpPr/>
      </dsp:nvSpPr>
      <dsp:spPr>
        <a:xfrm>
          <a:off x="409" y="2851819"/>
          <a:ext cx="1782216" cy="891108"/>
        </a:xfrm>
        <a:prstGeom prst="rect">
          <a:avLst/>
        </a:prstGeom>
        <a:gradFill rotWithShape="0">
          <a:gsLst>
            <a:gs pos="0">
              <a:schemeClr val="accent5">
                <a:tint val="99000"/>
                <a:hueOff val="0"/>
                <a:satOff val="0"/>
                <a:lumOff val="0"/>
                <a:alphaOff val="0"/>
                <a:shade val="63000"/>
              </a:schemeClr>
            </a:gs>
            <a:gs pos="30000">
              <a:schemeClr val="accent5">
                <a:tint val="99000"/>
                <a:hueOff val="0"/>
                <a:satOff val="0"/>
                <a:lumOff val="0"/>
                <a:alphaOff val="0"/>
                <a:shade val="90000"/>
                <a:satMod val="110000"/>
              </a:schemeClr>
            </a:gs>
            <a:gs pos="45000">
              <a:schemeClr val="accent5">
                <a:tint val="99000"/>
                <a:hueOff val="0"/>
                <a:satOff val="0"/>
                <a:lumOff val="0"/>
                <a:alphaOff val="0"/>
                <a:shade val="100000"/>
                <a:satMod val="118000"/>
              </a:schemeClr>
            </a:gs>
            <a:gs pos="55000">
              <a:schemeClr val="accent5">
                <a:tint val="99000"/>
                <a:hueOff val="0"/>
                <a:satOff val="0"/>
                <a:lumOff val="0"/>
                <a:alphaOff val="0"/>
                <a:shade val="100000"/>
                <a:satMod val="118000"/>
              </a:schemeClr>
            </a:gs>
            <a:gs pos="73000">
              <a:schemeClr val="accent5">
                <a:tint val="99000"/>
                <a:hueOff val="0"/>
                <a:satOff val="0"/>
                <a:lumOff val="0"/>
                <a:alphaOff val="0"/>
                <a:shade val="90000"/>
                <a:satMod val="110000"/>
              </a:schemeClr>
            </a:gs>
            <a:gs pos="100000">
              <a:schemeClr val="accent5">
                <a:tint val="99000"/>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5">
              <a:tint val="99000"/>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endParaRPr lang="en-GB" sz="5400" kern="1200"/>
        </a:p>
      </dsp:txBody>
      <dsp:txXfrm>
        <a:off x="409" y="2851819"/>
        <a:ext cx="1782216" cy="891108"/>
      </dsp:txXfrm>
    </dsp:sp>
    <dsp:sp modelId="{64CA8ABA-0341-40F4-8717-0B21DAA2D4D0}">
      <dsp:nvSpPr>
        <dsp:cNvPr id="0" name=""/>
        <dsp:cNvSpPr/>
      </dsp:nvSpPr>
      <dsp:spPr>
        <a:xfrm>
          <a:off x="2156891" y="2851819"/>
          <a:ext cx="1782216" cy="891108"/>
        </a:xfrm>
        <a:prstGeom prst="rect">
          <a:avLst/>
        </a:prstGeom>
        <a:gradFill rotWithShape="0">
          <a:gsLst>
            <a:gs pos="0">
              <a:schemeClr val="accent5">
                <a:tint val="99000"/>
                <a:hueOff val="0"/>
                <a:satOff val="0"/>
                <a:lumOff val="0"/>
                <a:alphaOff val="0"/>
                <a:shade val="63000"/>
              </a:schemeClr>
            </a:gs>
            <a:gs pos="30000">
              <a:schemeClr val="accent5">
                <a:tint val="99000"/>
                <a:hueOff val="0"/>
                <a:satOff val="0"/>
                <a:lumOff val="0"/>
                <a:alphaOff val="0"/>
                <a:shade val="90000"/>
                <a:satMod val="110000"/>
              </a:schemeClr>
            </a:gs>
            <a:gs pos="45000">
              <a:schemeClr val="accent5">
                <a:tint val="99000"/>
                <a:hueOff val="0"/>
                <a:satOff val="0"/>
                <a:lumOff val="0"/>
                <a:alphaOff val="0"/>
                <a:shade val="100000"/>
                <a:satMod val="118000"/>
              </a:schemeClr>
            </a:gs>
            <a:gs pos="55000">
              <a:schemeClr val="accent5">
                <a:tint val="99000"/>
                <a:hueOff val="0"/>
                <a:satOff val="0"/>
                <a:lumOff val="0"/>
                <a:alphaOff val="0"/>
                <a:shade val="100000"/>
                <a:satMod val="118000"/>
              </a:schemeClr>
            </a:gs>
            <a:gs pos="73000">
              <a:schemeClr val="accent5">
                <a:tint val="99000"/>
                <a:hueOff val="0"/>
                <a:satOff val="0"/>
                <a:lumOff val="0"/>
                <a:alphaOff val="0"/>
                <a:shade val="90000"/>
                <a:satMod val="110000"/>
              </a:schemeClr>
            </a:gs>
            <a:gs pos="100000">
              <a:schemeClr val="accent5">
                <a:tint val="99000"/>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5">
              <a:tint val="99000"/>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endParaRPr lang="en-GB" sz="5400" kern="1200"/>
        </a:p>
      </dsp:txBody>
      <dsp:txXfrm>
        <a:off x="2156891" y="2851819"/>
        <a:ext cx="1782216" cy="891108"/>
      </dsp:txXfrm>
    </dsp:sp>
    <dsp:sp modelId="{B2B4485E-DFDA-4A93-8841-30AFE51586BE}">
      <dsp:nvSpPr>
        <dsp:cNvPr id="0" name=""/>
        <dsp:cNvSpPr/>
      </dsp:nvSpPr>
      <dsp:spPr>
        <a:xfrm>
          <a:off x="4313373" y="2851819"/>
          <a:ext cx="1782216" cy="891108"/>
        </a:xfrm>
        <a:prstGeom prst="rect">
          <a:avLst/>
        </a:prstGeom>
        <a:gradFill rotWithShape="0">
          <a:gsLst>
            <a:gs pos="0">
              <a:schemeClr val="accent5">
                <a:tint val="99000"/>
                <a:hueOff val="0"/>
                <a:satOff val="0"/>
                <a:lumOff val="0"/>
                <a:alphaOff val="0"/>
                <a:shade val="63000"/>
              </a:schemeClr>
            </a:gs>
            <a:gs pos="30000">
              <a:schemeClr val="accent5">
                <a:tint val="99000"/>
                <a:hueOff val="0"/>
                <a:satOff val="0"/>
                <a:lumOff val="0"/>
                <a:alphaOff val="0"/>
                <a:shade val="90000"/>
                <a:satMod val="110000"/>
              </a:schemeClr>
            </a:gs>
            <a:gs pos="45000">
              <a:schemeClr val="accent5">
                <a:tint val="99000"/>
                <a:hueOff val="0"/>
                <a:satOff val="0"/>
                <a:lumOff val="0"/>
                <a:alphaOff val="0"/>
                <a:shade val="100000"/>
                <a:satMod val="118000"/>
              </a:schemeClr>
            </a:gs>
            <a:gs pos="55000">
              <a:schemeClr val="accent5">
                <a:tint val="99000"/>
                <a:hueOff val="0"/>
                <a:satOff val="0"/>
                <a:lumOff val="0"/>
                <a:alphaOff val="0"/>
                <a:shade val="100000"/>
                <a:satMod val="118000"/>
              </a:schemeClr>
            </a:gs>
            <a:gs pos="73000">
              <a:schemeClr val="accent5">
                <a:tint val="99000"/>
                <a:hueOff val="0"/>
                <a:satOff val="0"/>
                <a:lumOff val="0"/>
                <a:alphaOff val="0"/>
                <a:shade val="90000"/>
                <a:satMod val="110000"/>
              </a:schemeClr>
            </a:gs>
            <a:gs pos="100000">
              <a:schemeClr val="accent5">
                <a:tint val="99000"/>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5">
              <a:tint val="99000"/>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endParaRPr lang="en-GB" sz="5400" kern="1200"/>
        </a:p>
      </dsp:txBody>
      <dsp:txXfrm>
        <a:off x="4313373" y="2851819"/>
        <a:ext cx="1782216" cy="891108"/>
      </dsp:txXfrm>
    </dsp:sp>
    <dsp:sp modelId="{AF41B7FD-BEDB-484F-87E1-6C4887CF3D77}">
      <dsp:nvSpPr>
        <dsp:cNvPr id="0" name=""/>
        <dsp:cNvSpPr/>
      </dsp:nvSpPr>
      <dsp:spPr>
        <a:xfrm>
          <a:off x="1078650" y="1586445"/>
          <a:ext cx="1782216" cy="891108"/>
        </a:xfrm>
        <a:prstGeom prst="rect">
          <a:avLst/>
        </a:prstGeom>
        <a:gradFill rotWithShape="0">
          <a:gsLst>
            <a:gs pos="0">
              <a:schemeClr val="accent5">
                <a:shade val="80000"/>
                <a:hueOff val="0"/>
                <a:satOff val="0"/>
                <a:lumOff val="0"/>
                <a:alphaOff val="0"/>
                <a:shade val="63000"/>
              </a:schemeClr>
            </a:gs>
            <a:gs pos="30000">
              <a:schemeClr val="accent5">
                <a:shade val="80000"/>
                <a:hueOff val="0"/>
                <a:satOff val="0"/>
                <a:lumOff val="0"/>
                <a:alphaOff val="0"/>
                <a:shade val="90000"/>
                <a:satMod val="110000"/>
              </a:schemeClr>
            </a:gs>
            <a:gs pos="45000">
              <a:schemeClr val="accent5">
                <a:shade val="80000"/>
                <a:hueOff val="0"/>
                <a:satOff val="0"/>
                <a:lumOff val="0"/>
                <a:alphaOff val="0"/>
                <a:shade val="100000"/>
                <a:satMod val="118000"/>
              </a:schemeClr>
            </a:gs>
            <a:gs pos="55000">
              <a:schemeClr val="accent5">
                <a:shade val="80000"/>
                <a:hueOff val="0"/>
                <a:satOff val="0"/>
                <a:lumOff val="0"/>
                <a:alphaOff val="0"/>
                <a:shade val="100000"/>
                <a:satMod val="118000"/>
              </a:schemeClr>
            </a:gs>
            <a:gs pos="73000">
              <a:schemeClr val="accent5">
                <a:shade val="80000"/>
                <a:hueOff val="0"/>
                <a:satOff val="0"/>
                <a:lumOff val="0"/>
                <a:alphaOff val="0"/>
                <a:shade val="90000"/>
                <a:satMod val="110000"/>
              </a:schemeClr>
            </a:gs>
            <a:gs pos="100000">
              <a:schemeClr val="accent5">
                <a:shade val="80000"/>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5">
              <a:shade val="80000"/>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endParaRPr lang="en-GB" sz="5400" kern="1200"/>
        </a:p>
      </dsp:txBody>
      <dsp:txXfrm>
        <a:off x="1078650" y="1586445"/>
        <a:ext cx="1782216" cy="89110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12120-2B95-451C-8DAA-B5FFFD8487DB}" type="datetimeFigureOut">
              <a:rPr lang="en-GB" smtClean="0"/>
              <a:t>24/09/2018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1A050-0A81-42ED-8E6E-D00BC137964B}" type="slidenum">
              <a:rPr lang="en-GB" smtClean="0"/>
              <a:t>‹#›</a:t>
            </a:fld>
            <a:endParaRPr lang="en-GB"/>
          </a:p>
        </p:txBody>
      </p:sp>
    </p:spTree>
    <p:extLst>
      <p:ext uri="{BB962C8B-B14F-4D97-AF65-F5344CB8AC3E}">
        <p14:creationId xmlns:p14="http://schemas.microsoft.com/office/powerpoint/2010/main" val="550822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a strategy,</a:t>
            </a:r>
            <a:r>
              <a:rPr lang="en-GB" baseline="0" dirty="0"/>
              <a:t> it’s a state of mind</a:t>
            </a:r>
          </a:p>
          <a:p>
            <a:r>
              <a:rPr lang="en-GB" baseline="0" dirty="0"/>
              <a:t>Not like differentiation-people need to embody it-buy into it</a:t>
            </a:r>
          </a:p>
          <a:p>
            <a:r>
              <a:rPr lang="en-GB" baseline="0" dirty="0"/>
              <a:t>How do we know that it has worked?</a:t>
            </a:r>
          </a:p>
          <a:p>
            <a:r>
              <a:rPr lang="en-GB" baseline="0" dirty="0" err="1"/>
              <a:t>HoY</a:t>
            </a:r>
            <a:r>
              <a:rPr lang="en-GB" baseline="0" dirty="0"/>
              <a:t> interviews/prefect interviews/student panels</a:t>
            </a:r>
          </a:p>
          <a:p>
            <a:endParaRPr lang="en-GB" dirty="0"/>
          </a:p>
        </p:txBody>
      </p:sp>
      <p:sp>
        <p:nvSpPr>
          <p:cNvPr id="4" name="Slide Number Placeholder 3"/>
          <p:cNvSpPr>
            <a:spLocks noGrp="1"/>
          </p:cNvSpPr>
          <p:nvPr>
            <p:ph type="sldNum" sz="quarter" idx="10"/>
          </p:nvPr>
        </p:nvSpPr>
        <p:spPr/>
        <p:txBody>
          <a:bodyPr/>
          <a:lstStyle/>
          <a:p>
            <a:fld id="{C141A050-0A81-42ED-8E6E-D00BC137964B}" type="slidenum">
              <a:rPr lang="en-GB" smtClean="0"/>
              <a:t>14</a:t>
            </a:fld>
            <a:endParaRPr lang="en-GB"/>
          </a:p>
        </p:txBody>
      </p:sp>
    </p:spTree>
    <p:extLst>
      <p:ext uri="{BB962C8B-B14F-4D97-AF65-F5344CB8AC3E}">
        <p14:creationId xmlns:p14="http://schemas.microsoft.com/office/powerpoint/2010/main" val="42024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296D9A-1BCF-4E1E-AC46-A9AF83E9BE86}"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54444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296D9A-1BCF-4E1E-AC46-A9AF83E9BE86}" type="slidenum">
              <a:rPr lang="en-GB" smtClean="0"/>
              <a:pPr/>
              <a:t>31</a:t>
            </a:fld>
            <a:endParaRPr lang="en-GB"/>
          </a:p>
        </p:txBody>
      </p:sp>
    </p:spTree>
    <p:extLst>
      <p:ext uri="{BB962C8B-B14F-4D97-AF65-F5344CB8AC3E}">
        <p14:creationId xmlns:p14="http://schemas.microsoft.com/office/powerpoint/2010/main" val="99027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296D9A-1BCF-4E1E-AC46-A9AF83E9BE86}" type="slidenum">
              <a:rPr lang="en-GB" smtClean="0"/>
              <a:pPr/>
              <a:t>35</a:t>
            </a:fld>
            <a:endParaRPr lang="en-GB"/>
          </a:p>
        </p:txBody>
      </p:sp>
    </p:spTree>
    <p:extLst>
      <p:ext uri="{BB962C8B-B14F-4D97-AF65-F5344CB8AC3E}">
        <p14:creationId xmlns:p14="http://schemas.microsoft.com/office/powerpoint/2010/main" val="3847147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296D9A-1BCF-4E1E-AC46-A9AF83E9BE86}" type="slidenum">
              <a:rPr lang="en-GB" smtClean="0"/>
              <a:pPr/>
              <a:t>36</a:t>
            </a:fld>
            <a:endParaRPr lang="en-GB"/>
          </a:p>
        </p:txBody>
      </p:sp>
    </p:spTree>
    <p:extLst>
      <p:ext uri="{BB962C8B-B14F-4D97-AF65-F5344CB8AC3E}">
        <p14:creationId xmlns:p14="http://schemas.microsoft.com/office/powerpoint/2010/main" val="391650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296D9A-1BCF-4E1E-AC46-A9AF83E9BE86}" type="slidenum">
              <a:rPr lang="en-GB" smtClean="0"/>
              <a:pPr/>
              <a:t>38</a:t>
            </a:fld>
            <a:endParaRPr lang="en-GB"/>
          </a:p>
        </p:txBody>
      </p:sp>
    </p:spTree>
    <p:extLst>
      <p:ext uri="{BB962C8B-B14F-4D97-AF65-F5344CB8AC3E}">
        <p14:creationId xmlns:p14="http://schemas.microsoft.com/office/powerpoint/2010/main" val="3134237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296D9A-1BCF-4E1E-AC46-A9AF83E9BE86}" type="slidenum">
              <a:rPr lang="en-GB" smtClean="0"/>
              <a:pPr/>
              <a:t>39</a:t>
            </a:fld>
            <a:endParaRPr lang="en-GB"/>
          </a:p>
        </p:txBody>
      </p:sp>
    </p:spTree>
    <p:extLst>
      <p:ext uri="{BB962C8B-B14F-4D97-AF65-F5344CB8AC3E}">
        <p14:creationId xmlns:p14="http://schemas.microsoft.com/office/powerpoint/2010/main" val="891642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296D9A-1BCF-4E1E-AC46-A9AF83E9BE86}" type="slidenum">
              <a:rPr lang="en-GB" smtClean="0"/>
              <a:pPr/>
              <a:t>41</a:t>
            </a:fld>
            <a:endParaRPr lang="en-GB"/>
          </a:p>
        </p:txBody>
      </p:sp>
    </p:spTree>
    <p:extLst>
      <p:ext uri="{BB962C8B-B14F-4D97-AF65-F5344CB8AC3E}">
        <p14:creationId xmlns:p14="http://schemas.microsoft.com/office/powerpoint/2010/main" val="1896361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me respect is the most important element of RUAH and actually is the glue that binds </a:t>
            </a:r>
            <a:r>
              <a:rPr lang="en-GB" dirty="0" err="1"/>
              <a:t>ruah</a:t>
            </a:r>
            <a:r>
              <a:rPr lang="en-GB" dirty="0"/>
              <a:t> together. We do respect very well here; you can’t; walk across the yard without kids saying hi to you and they are never going to say no if you ask them to help you in any way. God created us all different, and variety really is the spice of life.</a:t>
            </a:r>
          </a:p>
          <a:p>
            <a:r>
              <a:rPr lang="en-GB" dirty="0"/>
              <a:t>Without the attitude of celebrating diversity and respecting each other </a:t>
            </a:r>
          </a:p>
          <a:p>
            <a:r>
              <a:rPr lang="en-GB" dirty="0"/>
              <a:t>For me respect goes beyond the physical things, its much more of an attitude and something that we hold deeper within us, in the way that we speak to each</a:t>
            </a:r>
            <a:r>
              <a:rPr lang="en-GB" baseline="0" dirty="0"/>
              <a:t> ot</a:t>
            </a:r>
            <a:r>
              <a:rPr lang="en-GB" dirty="0"/>
              <a:t>her and listen to each others opinions. </a:t>
            </a:r>
          </a:p>
          <a:p>
            <a:r>
              <a:rPr lang="en-GB" dirty="0"/>
              <a:t>The only way we can keep our classrooms places where there is healthy debate is if we keep fostering the culture can have classrooms full of debate and healthy discussion is to respect each other’s opinions and create an atmosphere  where. I think its so </a:t>
            </a:r>
            <a:r>
              <a:rPr lang="en-GB" dirty="0" err="1"/>
              <a:t>so</a:t>
            </a:r>
            <a:r>
              <a:rPr lang="en-GB" dirty="0"/>
              <a:t> important that we keep those basic elements of respect, please thank you and offering to help, as a minimum requirement in school. Let’s make it so that we expect respect. </a:t>
            </a:r>
          </a:p>
          <a:p>
            <a:r>
              <a:rPr lang="en-GB" dirty="0"/>
              <a:t>It’s our job to nurture and foster classrooms which are full of healthy debate, discussion and intelligent differing of opinions, and this cant happen without the kids innate understanding and respect for one another, and respect for one and other’s ideas. For me personally, I wouldn’t be able to teach my subject without the kids tolerance for other people and other ideas. </a:t>
            </a:r>
          </a:p>
          <a:p>
            <a:r>
              <a:rPr lang="en-GB" dirty="0"/>
              <a:t>That’s why for me, without respect, we would have school we have today. So its important to celebrate diversity, embrace your inner gook and keep telling the kids that its; ok to be different if you respect each other. And if it’s good enough for Kid President, and Ali G, then it’s definitely something that we can think about more as well! If respect can become Ali G’s catchphrase, then maybe we should start talking about it more and making it our catch phrase too…</a:t>
            </a:r>
          </a:p>
        </p:txBody>
      </p:sp>
      <p:sp>
        <p:nvSpPr>
          <p:cNvPr id="4" name="Slide Number Placeholder 3"/>
          <p:cNvSpPr>
            <a:spLocks noGrp="1"/>
          </p:cNvSpPr>
          <p:nvPr>
            <p:ph type="sldNum" sz="quarter" idx="10"/>
          </p:nvPr>
        </p:nvSpPr>
        <p:spPr/>
        <p:txBody>
          <a:bodyPr/>
          <a:lstStyle/>
          <a:p>
            <a:fld id="{3BFDCF15-7EFA-4AA9-B694-2F78A9FE0939}" type="slidenum">
              <a:rPr lang="en-GB" smtClean="0"/>
              <a:t>15</a:t>
            </a:fld>
            <a:endParaRPr lang="en-GB"/>
          </a:p>
        </p:txBody>
      </p:sp>
    </p:spTree>
    <p:extLst>
      <p:ext uri="{BB962C8B-B14F-4D97-AF65-F5344CB8AC3E}">
        <p14:creationId xmlns:p14="http://schemas.microsoft.com/office/powerpoint/2010/main" val="339089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House events</a:t>
            </a:r>
          </a:p>
          <a:p>
            <a:r>
              <a:rPr lang="en-GB" baseline="0" dirty="0"/>
              <a:t>Kids see you in a different light, you become more personable, humanised! </a:t>
            </a:r>
            <a:endParaRPr lang="en-GB" dirty="0"/>
          </a:p>
        </p:txBody>
      </p:sp>
      <p:sp>
        <p:nvSpPr>
          <p:cNvPr id="4" name="Slide Number Placeholder 3"/>
          <p:cNvSpPr>
            <a:spLocks noGrp="1"/>
          </p:cNvSpPr>
          <p:nvPr>
            <p:ph type="sldNum" sz="quarter" idx="10"/>
          </p:nvPr>
        </p:nvSpPr>
        <p:spPr/>
        <p:txBody>
          <a:bodyPr/>
          <a:lstStyle/>
          <a:p>
            <a:fld id="{765BF9F9-C1A1-4248-A2E6-B255844A4415}" type="slidenum">
              <a:rPr lang="en-GB" smtClean="0"/>
              <a:t>20</a:t>
            </a:fld>
            <a:endParaRPr lang="en-GB"/>
          </a:p>
        </p:txBody>
      </p:sp>
    </p:spTree>
    <p:extLst>
      <p:ext uri="{BB962C8B-B14F-4D97-AF65-F5344CB8AC3E}">
        <p14:creationId xmlns:p14="http://schemas.microsoft.com/office/powerpoint/2010/main" val="310573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5BF9F9-C1A1-4248-A2E6-B255844A4415}" type="slidenum">
              <a:rPr lang="en-GB" smtClean="0"/>
              <a:t>21</a:t>
            </a:fld>
            <a:endParaRPr lang="en-GB"/>
          </a:p>
        </p:txBody>
      </p:sp>
    </p:spTree>
    <p:extLst>
      <p:ext uri="{BB962C8B-B14F-4D97-AF65-F5344CB8AC3E}">
        <p14:creationId xmlns:p14="http://schemas.microsoft.com/office/powerpoint/2010/main" val="371693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Evenings</a:t>
            </a:r>
          </a:p>
          <a:p>
            <a:r>
              <a:rPr lang="en-GB" dirty="0"/>
              <a:t>What does it look like?</a:t>
            </a:r>
          </a:p>
          <a:p>
            <a:r>
              <a:rPr lang="en-GB" dirty="0"/>
              <a:t>Reward systems</a:t>
            </a:r>
          </a:p>
          <a:p>
            <a:r>
              <a:rPr lang="en-GB" dirty="0"/>
              <a:t>Part of our vernacular </a:t>
            </a:r>
          </a:p>
          <a:p>
            <a:endParaRPr lang="en-GB" dirty="0"/>
          </a:p>
        </p:txBody>
      </p:sp>
      <p:sp>
        <p:nvSpPr>
          <p:cNvPr id="4" name="Slide Number Placeholder 3"/>
          <p:cNvSpPr>
            <a:spLocks noGrp="1"/>
          </p:cNvSpPr>
          <p:nvPr>
            <p:ph type="sldNum" sz="quarter" idx="10"/>
          </p:nvPr>
        </p:nvSpPr>
        <p:spPr/>
        <p:txBody>
          <a:bodyPr/>
          <a:lstStyle/>
          <a:p>
            <a:fld id="{C141A050-0A81-42ED-8E6E-D00BC137964B}" type="slidenum">
              <a:rPr lang="en-GB" smtClean="0"/>
              <a:t>22</a:t>
            </a:fld>
            <a:endParaRPr lang="en-GB"/>
          </a:p>
        </p:txBody>
      </p:sp>
    </p:spTree>
    <p:extLst>
      <p:ext uri="{BB962C8B-B14F-4D97-AF65-F5344CB8AC3E}">
        <p14:creationId xmlns:p14="http://schemas.microsoft.com/office/powerpoint/2010/main" val="441620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Competition</a:t>
            </a:r>
          </a:p>
          <a:p>
            <a:r>
              <a:rPr lang="en-GB" dirty="0"/>
              <a:t>Posters in every classroom</a:t>
            </a:r>
          </a:p>
          <a:p>
            <a:r>
              <a:rPr lang="en-GB" dirty="0" err="1"/>
              <a:t>HoY</a:t>
            </a:r>
            <a:r>
              <a:rPr lang="en-GB" dirty="0"/>
              <a:t> Awards</a:t>
            </a:r>
          </a:p>
          <a:p>
            <a:r>
              <a:rPr lang="en-GB" dirty="0"/>
              <a:t>Staff awards</a:t>
            </a:r>
          </a:p>
          <a:p>
            <a:r>
              <a:rPr lang="en-GB" dirty="0"/>
              <a:t>Language</a:t>
            </a:r>
          </a:p>
          <a:p>
            <a:r>
              <a:rPr lang="en-GB" dirty="0"/>
              <a:t>Heads Message</a:t>
            </a:r>
          </a:p>
          <a:p>
            <a:r>
              <a:rPr lang="en-GB" dirty="0"/>
              <a:t>Assembly Rota</a:t>
            </a:r>
          </a:p>
          <a:p>
            <a:r>
              <a:rPr lang="en-GB" dirty="0"/>
              <a:t>Induction of new staff</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Tutor Time</a:t>
            </a:r>
          </a:p>
          <a:p>
            <a:endParaRPr lang="en-GB" dirty="0"/>
          </a:p>
        </p:txBody>
      </p:sp>
      <p:sp>
        <p:nvSpPr>
          <p:cNvPr id="4" name="Slide Number Placeholder 3"/>
          <p:cNvSpPr>
            <a:spLocks noGrp="1"/>
          </p:cNvSpPr>
          <p:nvPr>
            <p:ph type="sldNum" sz="quarter" idx="10"/>
          </p:nvPr>
        </p:nvSpPr>
        <p:spPr/>
        <p:txBody>
          <a:bodyPr/>
          <a:lstStyle/>
          <a:p>
            <a:fld id="{C141A050-0A81-42ED-8E6E-D00BC137964B}" type="slidenum">
              <a:rPr lang="en-GB" smtClean="0"/>
              <a:t>23</a:t>
            </a:fld>
            <a:endParaRPr lang="en-GB"/>
          </a:p>
        </p:txBody>
      </p:sp>
    </p:spTree>
    <p:extLst>
      <p:ext uri="{BB962C8B-B14F-4D97-AF65-F5344CB8AC3E}">
        <p14:creationId xmlns:p14="http://schemas.microsoft.com/office/powerpoint/2010/main" val="413930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Competition</a:t>
            </a:r>
          </a:p>
          <a:p>
            <a:r>
              <a:rPr lang="en-GB" dirty="0"/>
              <a:t>Posters in every classroom</a:t>
            </a:r>
          </a:p>
          <a:p>
            <a:r>
              <a:rPr lang="en-GB" dirty="0" err="1"/>
              <a:t>HoY</a:t>
            </a:r>
            <a:r>
              <a:rPr lang="en-GB" dirty="0"/>
              <a:t> Awards</a:t>
            </a:r>
          </a:p>
          <a:p>
            <a:r>
              <a:rPr lang="en-GB" dirty="0"/>
              <a:t>Staff awards</a:t>
            </a:r>
          </a:p>
          <a:p>
            <a:r>
              <a:rPr lang="en-GB" dirty="0"/>
              <a:t>Language</a:t>
            </a:r>
          </a:p>
          <a:p>
            <a:r>
              <a:rPr lang="en-GB" dirty="0"/>
              <a:t>Heads Message</a:t>
            </a:r>
          </a:p>
          <a:p>
            <a:r>
              <a:rPr lang="en-GB" dirty="0"/>
              <a:t>Assembly Rota</a:t>
            </a:r>
          </a:p>
          <a:p>
            <a:r>
              <a:rPr lang="en-GB" dirty="0"/>
              <a:t>Induction of new staff</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Tutor Time</a:t>
            </a:r>
          </a:p>
          <a:p>
            <a:endParaRPr lang="en-GB" dirty="0"/>
          </a:p>
        </p:txBody>
      </p:sp>
      <p:sp>
        <p:nvSpPr>
          <p:cNvPr id="4" name="Slide Number Placeholder 3"/>
          <p:cNvSpPr>
            <a:spLocks noGrp="1"/>
          </p:cNvSpPr>
          <p:nvPr>
            <p:ph type="sldNum" sz="quarter" idx="10"/>
          </p:nvPr>
        </p:nvSpPr>
        <p:spPr/>
        <p:txBody>
          <a:bodyPr/>
          <a:lstStyle/>
          <a:p>
            <a:fld id="{C141A050-0A81-42ED-8E6E-D00BC137964B}" type="slidenum">
              <a:rPr lang="en-GB" smtClean="0"/>
              <a:t>25</a:t>
            </a:fld>
            <a:endParaRPr lang="en-GB"/>
          </a:p>
        </p:txBody>
      </p:sp>
    </p:spTree>
    <p:extLst>
      <p:ext uri="{BB962C8B-B14F-4D97-AF65-F5344CB8AC3E}">
        <p14:creationId xmlns:p14="http://schemas.microsoft.com/office/powerpoint/2010/main" val="4139304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Competition</a:t>
            </a:r>
          </a:p>
          <a:p>
            <a:r>
              <a:rPr lang="en-GB" dirty="0"/>
              <a:t>Posters in every classroom</a:t>
            </a:r>
          </a:p>
          <a:p>
            <a:r>
              <a:rPr lang="en-GB" dirty="0" err="1"/>
              <a:t>HoY</a:t>
            </a:r>
            <a:r>
              <a:rPr lang="en-GB" dirty="0"/>
              <a:t> Awards</a:t>
            </a:r>
          </a:p>
          <a:p>
            <a:r>
              <a:rPr lang="en-GB" dirty="0"/>
              <a:t>Staff awards</a:t>
            </a:r>
          </a:p>
          <a:p>
            <a:r>
              <a:rPr lang="en-GB" dirty="0"/>
              <a:t>Language</a:t>
            </a:r>
          </a:p>
          <a:p>
            <a:r>
              <a:rPr lang="en-GB" dirty="0"/>
              <a:t>Heads Message</a:t>
            </a:r>
          </a:p>
          <a:p>
            <a:r>
              <a:rPr lang="en-GB" dirty="0"/>
              <a:t>Assembly Rota</a:t>
            </a:r>
          </a:p>
          <a:p>
            <a:r>
              <a:rPr lang="en-GB" dirty="0"/>
              <a:t>Induction of new staff</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Tutor Time</a:t>
            </a:r>
          </a:p>
          <a:p>
            <a:endParaRPr lang="en-GB" dirty="0"/>
          </a:p>
        </p:txBody>
      </p:sp>
      <p:sp>
        <p:nvSpPr>
          <p:cNvPr id="4" name="Slide Number Placeholder 3"/>
          <p:cNvSpPr>
            <a:spLocks noGrp="1"/>
          </p:cNvSpPr>
          <p:nvPr>
            <p:ph type="sldNum" sz="quarter" idx="10"/>
          </p:nvPr>
        </p:nvSpPr>
        <p:spPr/>
        <p:txBody>
          <a:bodyPr/>
          <a:lstStyle/>
          <a:p>
            <a:fld id="{C141A050-0A81-42ED-8E6E-D00BC137964B}" type="slidenum">
              <a:rPr lang="en-GB" smtClean="0"/>
              <a:t>27</a:t>
            </a:fld>
            <a:endParaRPr lang="en-GB"/>
          </a:p>
        </p:txBody>
      </p:sp>
    </p:spTree>
    <p:extLst>
      <p:ext uri="{BB962C8B-B14F-4D97-AF65-F5344CB8AC3E}">
        <p14:creationId xmlns:p14="http://schemas.microsoft.com/office/powerpoint/2010/main" val="4139304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House Competitions</a:t>
            </a:r>
          </a:p>
          <a:p>
            <a:r>
              <a:rPr lang="en-GB" dirty="0"/>
              <a:t>Staff Well being</a:t>
            </a:r>
          </a:p>
          <a:p>
            <a:endParaRPr lang="en-US" dirty="0"/>
          </a:p>
        </p:txBody>
      </p:sp>
      <p:sp>
        <p:nvSpPr>
          <p:cNvPr id="4" name="Slide Number Placeholder 3"/>
          <p:cNvSpPr>
            <a:spLocks noGrp="1"/>
          </p:cNvSpPr>
          <p:nvPr>
            <p:ph type="sldNum" sz="quarter" idx="10"/>
          </p:nvPr>
        </p:nvSpPr>
        <p:spPr/>
        <p:txBody>
          <a:bodyPr/>
          <a:lstStyle/>
          <a:p>
            <a:fld id="{C141A050-0A81-42ED-8E6E-D00BC137964B}" type="slidenum">
              <a:rPr lang="en-GB" smtClean="0"/>
              <a:t>29</a:t>
            </a:fld>
            <a:endParaRPr lang="en-GB"/>
          </a:p>
        </p:txBody>
      </p:sp>
    </p:spTree>
    <p:extLst>
      <p:ext uri="{BB962C8B-B14F-4D97-AF65-F5344CB8AC3E}">
        <p14:creationId xmlns:p14="http://schemas.microsoft.com/office/powerpoint/2010/main" val="3604105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395785"/>
            <a:ext cx="8458200" cy="1470025"/>
          </a:xfrm>
        </p:spPr>
        <p:txBody>
          <a:bodyPr anchor="b"/>
          <a:lstStyle>
            <a:lvl1pPr>
              <a:defRPr sz="4400" b="0">
                <a:solidFill>
                  <a:schemeClr val="bg1"/>
                </a:solidFill>
                <a:latin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9" name="Subtitle 8"/>
          <p:cNvSpPr>
            <a:spLocks noGrp="1"/>
          </p:cNvSpPr>
          <p:nvPr>
            <p:ph type="subTitle" idx="1"/>
          </p:nvPr>
        </p:nvSpPr>
        <p:spPr>
          <a:xfrm>
            <a:off x="467544" y="3844181"/>
            <a:ext cx="5025008" cy="1752600"/>
          </a:xfrm>
        </p:spPr>
        <p:txBody>
          <a:bodyPr/>
          <a:lstStyle>
            <a:lvl1pPr marL="64008" indent="0" algn="l">
              <a:buNone/>
              <a:defRPr sz="2400">
                <a:solidFill>
                  <a:schemeClr val="tx2"/>
                </a:solidFill>
                <a:latin typeface="Lato" panose="020F0502020204030203" pitchFamily="34" charset="0"/>
                <a:cs typeface="Lato" panose="020F0502020204030203"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F928BC2E-4DEC-431E-BD4F-450363BC8F80}" type="datetimeFigureOut">
              <a:rPr lang="en-GB"/>
              <a:pPr>
                <a:defRPr/>
              </a:pPr>
              <a:t>24/09/2018</a:t>
            </a:fld>
            <a:endParaRPr lang="en-GB"/>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GB"/>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4E76866B-AF5E-45EC-A083-BBF2750960A4}" type="slidenum">
              <a:rPr lang="en-GB"/>
              <a:pPr>
                <a:defRPr/>
              </a:pPr>
              <a:t>‹#›</a:t>
            </a:fld>
            <a:endParaRPr lang="en-GB"/>
          </a:p>
        </p:txBody>
      </p:sp>
      <p:pic>
        <p:nvPicPr>
          <p:cNvPr id="20" name="Picture 2" descr="E:\Salesian\Graphics\Shields\Final artwork September 2012\Shield colour floating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552" y="4761148"/>
            <a:ext cx="1120506" cy="158417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F:\sdb2.JPG"/>
          <p:cNvPicPr>
            <a:picLocks noChangeAspect="1" noChangeArrowheads="1"/>
          </p:cNvPicPr>
          <p:nvPr userDrawn="1"/>
        </p:nvPicPr>
        <p:blipFill>
          <a:blip r:embed="rId3" cstate="print">
            <a:duotone>
              <a:schemeClr val="accent1">
                <a:shade val="45000"/>
                <a:satMod val="135000"/>
              </a:schemeClr>
              <a:prstClr val="white"/>
            </a:duotone>
            <a:lum bright="9000"/>
          </a:blip>
          <a:srcRect/>
          <a:stretch>
            <a:fillRect/>
          </a:stretch>
        </p:blipFill>
        <p:spPr bwMode="auto">
          <a:xfrm>
            <a:off x="7308304" y="4581128"/>
            <a:ext cx="1282602" cy="1944216"/>
          </a:xfrm>
          <a:prstGeom prst="rect">
            <a:avLst/>
          </a:prstGeom>
          <a:noFill/>
        </p:spPr>
      </p:pic>
    </p:spTree>
    <p:extLst>
      <p:ext uri="{BB962C8B-B14F-4D97-AF65-F5344CB8AC3E}">
        <p14:creationId xmlns:p14="http://schemas.microsoft.com/office/powerpoint/2010/main" val="102104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endParaRPr lang="en-US" dirty="0"/>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Edit Master text styles</a:t>
            </a:r>
          </a:p>
        </p:txBody>
      </p:sp>
      <p:sp>
        <p:nvSpPr>
          <p:cNvPr id="5" name="Date Placeholder 13"/>
          <p:cNvSpPr>
            <a:spLocks noGrp="1"/>
          </p:cNvSpPr>
          <p:nvPr>
            <p:ph type="dt" sz="half" idx="10"/>
          </p:nvPr>
        </p:nvSpPr>
        <p:spPr/>
        <p:txBody>
          <a:bodyPr/>
          <a:lstStyle>
            <a:lvl1pPr>
              <a:defRPr/>
            </a:lvl1pPr>
          </a:lstStyle>
          <a:p>
            <a:pPr>
              <a:defRPr/>
            </a:pPr>
            <a:fld id="{B7CCAB68-13C0-4F85-97D0-98DB8BE5161C}" type="datetimeFigureOut">
              <a:rPr lang="en-GB"/>
              <a:pPr>
                <a:defRPr/>
              </a:pPr>
              <a:t>24/09/2018</a:t>
            </a:fld>
            <a:endParaRPr lang="en-GB"/>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pPr>
              <a:defRPr/>
            </a:pPr>
            <a:fld id="{EA24EAAC-AAB4-46FB-A7F3-A63555ADD709}" type="slidenum">
              <a:rPr lang="en-GB"/>
              <a:pPr>
                <a:defRPr/>
              </a:pPr>
              <a:t>‹#›</a:t>
            </a:fld>
            <a:endParaRPr lang="en-GB"/>
          </a:p>
        </p:txBody>
      </p:sp>
    </p:spTree>
    <p:extLst>
      <p:ext uri="{BB962C8B-B14F-4D97-AF65-F5344CB8AC3E}">
        <p14:creationId xmlns:p14="http://schemas.microsoft.com/office/powerpoint/2010/main" val="107060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chemeClr val="tx2"/>
                </a:solidFill>
                <a:latin typeface="Lato" panose="020F0502020204030203"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2"/>
              </a:buClr>
              <a:defRPr/>
            </a:lvl1pPr>
            <a:lvl2pPr>
              <a:buClr>
                <a:schemeClr val="accent4">
                  <a:lumMod val="75000"/>
                </a:schemeClr>
              </a:buClr>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13"/>
          <p:cNvSpPr>
            <a:spLocks noGrp="1"/>
          </p:cNvSpPr>
          <p:nvPr>
            <p:ph type="dt" sz="half" idx="10"/>
          </p:nvPr>
        </p:nvSpPr>
        <p:spPr/>
        <p:txBody>
          <a:bodyPr/>
          <a:lstStyle>
            <a:lvl1pPr>
              <a:defRPr/>
            </a:lvl1pPr>
          </a:lstStyle>
          <a:p>
            <a:pPr>
              <a:defRPr/>
            </a:pPr>
            <a:fld id="{7F525062-760E-4855-8ABC-08C9380338E7}" type="datetimeFigureOut">
              <a:rPr lang="en-GB"/>
              <a:pPr>
                <a:defRPr/>
              </a:pPr>
              <a:t>24/09/2018</a:t>
            </a:fld>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0E29C0C4-EBD4-4FD4-8FF0-4114368D8399}" type="slidenum">
              <a:rPr lang="en-GB"/>
              <a:pPr>
                <a:defRPr/>
              </a:pPr>
              <a:t>‹#›</a:t>
            </a:fld>
            <a:endParaRPr lang="en-GB"/>
          </a:p>
        </p:txBody>
      </p:sp>
    </p:spTree>
    <p:extLst>
      <p:ext uri="{BB962C8B-B14F-4D97-AF65-F5344CB8AC3E}">
        <p14:creationId xmlns:p14="http://schemas.microsoft.com/office/powerpoint/2010/main" val="258168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chemeClr val="tx2"/>
                </a:solidFill>
                <a:latin typeface="Lato" panose="020F0502020204030203" pitchFamily="34" charset="0"/>
              </a:defRPr>
            </a:lvl1pPr>
          </a:lstStyle>
          <a:p>
            <a:r>
              <a:rPr lang="en-US"/>
              <a:t>Click to edit Master title style</a:t>
            </a:r>
            <a:endParaRPr lang="en-US" dirty="0"/>
          </a:p>
        </p:txBody>
      </p:sp>
      <p:sp>
        <p:nvSpPr>
          <p:cNvPr id="4" name="Date Placeholder 13"/>
          <p:cNvSpPr>
            <a:spLocks noGrp="1"/>
          </p:cNvSpPr>
          <p:nvPr>
            <p:ph type="dt" sz="half" idx="10"/>
          </p:nvPr>
        </p:nvSpPr>
        <p:spPr/>
        <p:txBody>
          <a:bodyPr/>
          <a:lstStyle>
            <a:lvl1pPr>
              <a:defRPr/>
            </a:lvl1pPr>
          </a:lstStyle>
          <a:p>
            <a:pPr>
              <a:defRPr/>
            </a:pPr>
            <a:fld id="{7F525062-760E-4855-8ABC-08C9380338E7}" type="datetimeFigureOut">
              <a:rPr lang="en-GB"/>
              <a:pPr>
                <a:defRPr/>
              </a:pPr>
              <a:t>24/09/2018</a:t>
            </a:fld>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0E29C0C4-EBD4-4FD4-8FF0-4114368D8399}" type="slidenum">
              <a:rPr lang="en-GB"/>
              <a:pPr>
                <a:defRPr/>
              </a:pPr>
              <a:t>‹#›</a:t>
            </a:fld>
            <a:endParaRPr lang="en-GB"/>
          </a:p>
        </p:txBody>
      </p:sp>
      <p:graphicFrame>
        <p:nvGraphicFramePr>
          <p:cNvPr id="10" name="Diagram 9"/>
          <p:cNvGraphicFramePr/>
          <p:nvPr userDrawn="1">
            <p:extLst>
              <p:ext uri="{D42A27DB-BD31-4B8C-83A1-F6EECF244321}">
                <p14:modId xmlns:p14="http://schemas.microsoft.com/office/powerpoint/2010/main" val="1459055605"/>
              </p:ext>
            </p:extLst>
          </p:nvPr>
        </p:nvGraphicFramePr>
        <p:xfrm>
          <a:off x="1465277" y="180806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210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0" cap="none" spc="0" baseline="0">
                <a:ln>
                  <a:noFill/>
                </a:ln>
                <a:solidFill>
                  <a:schemeClr val="tx2"/>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accent5">
                    <a:lumMod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
        <p:nvSpPr>
          <p:cNvPr id="4" name="Date Placeholder 13"/>
          <p:cNvSpPr>
            <a:spLocks noGrp="1"/>
          </p:cNvSpPr>
          <p:nvPr>
            <p:ph type="dt" sz="half" idx="10"/>
          </p:nvPr>
        </p:nvSpPr>
        <p:spPr/>
        <p:txBody>
          <a:bodyPr/>
          <a:lstStyle>
            <a:lvl1pPr>
              <a:defRPr/>
            </a:lvl1pPr>
          </a:lstStyle>
          <a:p>
            <a:pPr>
              <a:defRPr/>
            </a:pPr>
            <a:fld id="{36B2012A-FC2F-4C5E-8559-4829E63035F2}" type="datetimeFigureOut">
              <a:rPr lang="en-GB"/>
              <a:pPr>
                <a:defRPr/>
              </a:pPr>
              <a:t>24/09/2018</a:t>
            </a:fld>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D701E723-BA9B-4454-8AFF-47AF92A98836}" type="slidenum">
              <a:rPr lang="en-GB"/>
              <a:pPr>
                <a:defRPr/>
              </a:pPr>
              <a:t>‹#›</a:t>
            </a:fld>
            <a:endParaRPr lang="en-GB"/>
          </a:p>
        </p:txBody>
      </p:sp>
    </p:spTree>
    <p:extLst>
      <p:ext uri="{BB962C8B-B14F-4D97-AF65-F5344CB8AC3E}">
        <p14:creationId xmlns:p14="http://schemas.microsoft.com/office/powerpoint/2010/main" val="3249535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a:t>Click to edit Master title style</a:t>
            </a:r>
            <a:endParaRPr lang="en-US" dirty="0"/>
          </a:p>
        </p:txBody>
      </p:sp>
      <p:sp>
        <p:nvSpPr>
          <p:cNvPr id="3" name="Content Placeholder 2"/>
          <p:cNvSpPr>
            <a:spLocks noGrp="1"/>
          </p:cNvSpPr>
          <p:nvPr>
            <p:ph sz="half" idx="1"/>
          </p:nvPr>
        </p:nvSpPr>
        <p:spPr>
          <a:xfrm>
            <a:off x="457200" y="1916832"/>
            <a:ext cx="4038600" cy="4525963"/>
          </a:xfrm>
        </p:spPr>
        <p:txBody>
          <a:bodyPr/>
          <a:lstStyle>
            <a:lvl1pPr marL="268288" indent="-176213">
              <a:buClr>
                <a:schemeClr val="accent2"/>
              </a:buClr>
              <a:defRPr sz="2000">
                <a:solidFill>
                  <a:schemeClr val="tx1">
                    <a:lumMod val="75000"/>
                    <a:lumOff val="25000"/>
                  </a:schemeClr>
                </a:solidFill>
                <a:latin typeface="Lato" panose="020F0502020204030203" pitchFamily="34" charset="0"/>
              </a:defRPr>
            </a:lvl1pPr>
            <a:lvl2pPr marL="536575" indent="-176213">
              <a:buClr>
                <a:schemeClr val="accent4">
                  <a:lumMod val="90000"/>
                </a:schemeClr>
              </a:buClr>
              <a:defRPr sz="1800"/>
            </a:lvl2pPr>
            <a:lvl3pPr marL="804863" indent="-176213">
              <a:defRPr sz="1600"/>
            </a:lvl3pPr>
            <a:lvl4pPr marL="1073150" indent="-176213">
              <a:tabLst/>
              <a:defRPr sz="14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13"/>
          <p:cNvSpPr>
            <a:spLocks noGrp="1"/>
          </p:cNvSpPr>
          <p:nvPr>
            <p:ph type="dt" sz="half" idx="10"/>
          </p:nvPr>
        </p:nvSpPr>
        <p:spPr/>
        <p:txBody>
          <a:bodyPr/>
          <a:lstStyle>
            <a:lvl1pPr>
              <a:defRPr/>
            </a:lvl1pPr>
          </a:lstStyle>
          <a:p>
            <a:pPr>
              <a:defRPr/>
            </a:pPr>
            <a:fld id="{BC190956-0E0F-4EA5-BE4C-AA8C0EC4F630}" type="datetimeFigureOut">
              <a:rPr lang="en-GB"/>
              <a:pPr>
                <a:defRPr/>
              </a:pPr>
              <a:t>24/09/2018</a:t>
            </a:fld>
            <a:endParaRPr lang="en-GB"/>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pPr>
              <a:defRPr/>
            </a:pPr>
            <a:fld id="{1C87E3DC-FF5C-4CEE-B5AF-747D3FB8870C}" type="slidenum">
              <a:rPr lang="en-GB"/>
              <a:pPr>
                <a:defRPr/>
              </a:pPr>
              <a:t>‹#›</a:t>
            </a:fld>
            <a:endParaRPr lang="en-GB" dirty="0"/>
          </a:p>
        </p:txBody>
      </p:sp>
      <p:sp>
        <p:nvSpPr>
          <p:cNvPr id="8" name="Content Placeholder 2"/>
          <p:cNvSpPr>
            <a:spLocks noGrp="1"/>
          </p:cNvSpPr>
          <p:nvPr>
            <p:ph sz="half" idx="13"/>
          </p:nvPr>
        </p:nvSpPr>
        <p:spPr>
          <a:xfrm>
            <a:off x="4753762" y="1926619"/>
            <a:ext cx="4038600" cy="3660449"/>
          </a:xfrm>
        </p:spPr>
        <p:txBody>
          <a:bodyPr/>
          <a:lstStyle>
            <a:lvl1pPr marL="268288" indent="-176213">
              <a:buClr>
                <a:schemeClr val="accent2"/>
              </a:buClr>
              <a:defRPr sz="2000">
                <a:solidFill>
                  <a:schemeClr val="tx1">
                    <a:lumMod val="75000"/>
                    <a:lumOff val="25000"/>
                  </a:schemeClr>
                </a:solidFill>
                <a:latin typeface="Lato" panose="020F0502020204030203" pitchFamily="34" charset="0"/>
              </a:defRPr>
            </a:lvl1pPr>
            <a:lvl2pPr marL="536575" indent="-176213">
              <a:buClr>
                <a:schemeClr val="accent4">
                  <a:lumMod val="90000"/>
                </a:schemeClr>
              </a:buClr>
              <a:defRPr sz="1800"/>
            </a:lvl2pPr>
            <a:lvl3pPr marL="804863" indent="-176213">
              <a:defRPr sz="1600"/>
            </a:lvl3pPr>
            <a:lvl4pPr marL="1073150" indent="-176213">
              <a:tabLst/>
              <a:defRPr sz="14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8918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552" y="1844824"/>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4" name="Text Placeholder 3"/>
          <p:cNvSpPr>
            <a:spLocks noGrp="1"/>
          </p:cNvSpPr>
          <p:nvPr>
            <p:ph type="body" sz="half" idx="3"/>
          </p:nvPr>
        </p:nvSpPr>
        <p:spPr>
          <a:xfrm>
            <a:off x="4718937" y="1844824"/>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7" name="Date Placeholder 25"/>
          <p:cNvSpPr>
            <a:spLocks noGrp="1"/>
          </p:cNvSpPr>
          <p:nvPr>
            <p:ph type="dt" sz="half" idx="10"/>
          </p:nvPr>
        </p:nvSpPr>
        <p:spPr/>
        <p:txBody>
          <a:bodyPr rtlCol="0"/>
          <a:lstStyle>
            <a:lvl1pPr>
              <a:defRPr/>
            </a:lvl1pPr>
          </a:lstStyle>
          <a:p>
            <a:pPr>
              <a:defRPr/>
            </a:pPr>
            <a:fld id="{40E3316F-24AF-4EC6-A6FF-B1A1DFDAE69D}" type="datetimeFigureOut">
              <a:rPr lang="en-GB"/>
              <a:pPr>
                <a:defRPr/>
              </a:pPr>
              <a:t>24/09/2018</a:t>
            </a:fld>
            <a:endParaRPr lang="en-GB"/>
          </a:p>
        </p:txBody>
      </p:sp>
      <p:sp>
        <p:nvSpPr>
          <p:cNvPr id="8" name="Slide Number Placeholder 26"/>
          <p:cNvSpPr>
            <a:spLocks noGrp="1"/>
          </p:cNvSpPr>
          <p:nvPr>
            <p:ph type="sldNum" sz="quarter" idx="11"/>
          </p:nvPr>
        </p:nvSpPr>
        <p:spPr/>
        <p:txBody>
          <a:bodyPr rtlCol="0"/>
          <a:lstStyle>
            <a:lvl1pPr>
              <a:defRPr/>
            </a:lvl1pPr>
          </a:lstStyle>
          <a:p>
            <a:pPr>
              <a:defRPr/>
            </a:pPr>
            <a:fld id="{648146CA-2DBC-42A8-A229-CA7882674BE4}" type="slidenum">
              <a:rPr lang="en-GB"/>
              <a:pPr>
                <a:defRPr/>
              </a:pPr>
              <a:t>‹#›</a:t>
            </a:fld>
            <a:endParaRPr lang="en-GB"/>
          </a:p>
        </p:txBody>
      </p:sp>
      <p:sp>
        <p:nvSpPr>
          <p:cNvPr id="9" name="Footer Placeholder 27"/>
          <p:cNvSpPr>
            <a:spLocks noGrp="1"/>
          </p:cNvSpPr>
          <p:nvPr>
            <p:ph type="ftr" sz="quarter" idx="12"/>
          </p:nvPr>
        </p:nvSpPr>
        <p:spPr/>
        <p:txBody>
          <a:bodyPr rtlCol="0"/>
          <a:lstStyle>
            <a:lvl1pPr>
              <a:defRPr/>
            </a:lvl1pPr>
          </a:lstStyle>
          <a:p>
            <a:pPr>
              <a:defRPr/>
            </a:pPr>
            <a:endParaRPr lang="en-GB"/>
          </a:p>
        </p:txBody>
      </p:sp>
      <p:sp>
        <p:nvSpPr>
          <p:cNvPr id="11" name="Content Placeholder 2"/>
          <p:cNvSpPr>
            <a:spLocks noGrp="1"/>
          </p:cNvSpPr>
          <p:nvPr>
            <p:ph sz="half" idx="13" hasCustomPrompt="1"/>
          </p:nvPr>
        </p:nvSpPr>
        <p:spPr>
          <a:xfrm>
            <a:off x="533400" y="2407539"/>
            <a:ext cx="4038600" cy="4186208"/>
          </a:xfrm>
        </p:spPr>
        <p:txBody>
          <a:bodyPr/>
          <a:lstStyle>
            <a:lvl1pPr marL="268288" indent="-176213">
              <a:buClr>
                <a:schemeClr val="accent2"/>
              </a:buClr>
              <a:defRPr sz="2200">
                <a:solidFill>
                  <a:schemeClr val="tx1">
                    <a:lumMod val="75000"/>
                    <a:lumOff val="25000"/>
                  </a:schemeClr>
                </a:solidFill>
                <a:latin typeface="Lato" panose="020F0502020204030203" pitchFamily="34" charset="0"/>
              </a:defRPr>
            </a:lvl1pPr>
            <a:lvl2pPr marL="536575" indent="-176213">
              <a:buClr>
                <a:schemeClr val="accent4">
                  <a:lumMod val="90000"/>
                </a:schemeClr>
              </a:buClr>
              <a:defRPr sz="2000"/>
            </a:lvl2pPr>
            <a:lvl3pPr marL="804863" indent="-176213">
              <a:defRPr sz="1800"/>
            </a:lvl3pPr>
            <a:lvl4pPr marL="1073150" indent="-176213">
              <a:tabLst/>
              <a:defRPr sz="1500"/>
            </a:lvl4pPr>
            <a:lvl5pPr>
              <a:defRPr sz="1800"/>
            </a:lvl5pPr>
          </a:lstStyle>
          <a:p>
            <a:pPr lvl="0"/>
            <a:r>
              <a:rPr lang="en-US" dirty="0"/>
              <a:t>Click to edit Master styles</a:t>
            </a:r>
          </a:p>
          <a:p>
            <a:pPr lvl="1"/>
            <a:r>
              <a:rPr lang="en-US" dirty="0"/>
              <a:t>Second level</a:t>
            </a:r>
          </a:p>
          <a:p>
            <a:pPr lvl="2"/>
            <a:r>
              <a:rPr lang="en-US" dirty="0"/>
              <a:t>Third level</a:t>
            </a:r>
          </a:p>
          <a:p>
            <a:pPr lvl="3"/>
            <a:r>
              <a:rPr lang="en-US" dirty="0"/>
              <a:t>Fourth level</a:t>
            </a:r>
          </a:p>
        </p:txBody>
      </p:sp>
      <p:sp>
        <p:nvSpPr>
          <p:cNvPr id="12" name="Content Placeholder 2"/>
          <p:cNvSpPr>
            <a:spLocks noGrp="1"/>
          </p:cNvSpPr>
          <p:nvPr>
            <p:ph sz="half" idx="14" hasCustomPrompt="1"/>
          </p:nvPr>
        </p:nvSpPr>
        <p:spPr>
          <a:xfrm>
            <a:off x="4727196" y="2411784"/>
            <a:ext cx="4038600" cy="3159913"/>
          </a:xfrm>
        </p:spPr>
        <p:txBody>
          <a:bodyPr/>
          <a:lstStyle>
            <a:lvl1pPr marL="268288" indent="-176213">
              <a:buClr>
                <a:schemeClr val="accent2"/>
              </a:buClr>
              <a:defRPr sz="2200">
                <a:solidFill>
                  <a:schemeClr val="tx1">
                    <a:lumMod val="75000"/>
                    <a:lumOff val="25000"/>
                  </a:schemeClr>
                </a:solidFill>
                <a:latin typeface="Lato" panose="020F0502020204030203" pitchFamily="34" charset="0"/>
              </a:defRPr>
            </a:lvl1pPr>
            <a:lvl2pPr marL="536575" indent="-176213">
              <a:buClr>
                <a:schemeClr val="accent4">
                  <a:lumMod val="90000"/>
                </a:schemeClr>
              </a:buClr>
              <a:defRPr sz="2000"/>
            </a:lvl2pPr>
            <a:lvl3pPr marL="804863" indent="-176213">
              <a:defRPr sz="1800"/>
            </a:lvl3pPr>
            <a:lvl4pPr marL="1073150" indent="-176213">
              <a:tabLst/>
              <a:defRPr sz="1500"/>
            </a:lvl4pPr>
            <a:lvl5pPr>
              <a:defRPr sz="1800"/>
            </a:lvl5pPr>
          </a:lstStyle>
          <a:p>
            <a:pPr lvl="0"/>
            <a:r>
              <a:rPr lang="en-US" dirty="0"/>
              <a:t>Click to edit Master styles</a:t>
            </a:r>
          </a:p>
          <a:p>
            <a:pPr lvl="1"/>
            <a:r>
              <a:rPr lang="en-US" dirty="0"/>
              <a:t>Second level</a:t>
            </a:r>
          </a:p>
          <a:p>
            <a:pPr lvl="2"/>
            <a:r>
              <a:rPr lang="en-US" dirty="0"/>
              <a:t>Third level</a:t>
            </a:r>
          </a:p>
          <a:p>
            <a:pPr lvl="3"/>
            <a:r>
              <a:rPr lang="en-US" dirty="0"/>
              <a:t>Fourth level</a:t>
            </a:r>
          </a:p>
        </p:txBody>
      </p:sp>
      <p:sp>
        <p:nvSpPr>
          <p:cNvPr id="13" name="Title 1"/>
          <p:cNvSpPr>
            <a:spLocks noGrp="1"/>
          </p:cNvSpPr>
          <p:nvPr>
            <p:ph type="title"/>
          </p:nvPr>
        </p:nvSpPr>
        <p:spPr>
          <a:xfrm>
            <a:off x="457200" y="908720"/>
            <a:ext cx="8229600" cy="864096"/>
          </a:xfrm>
        </p:spPr>
        <p:txBody>
          <a:bodyPr/>
          <a:lstStyle>
            <a:lvl1pPr>
              <a:defRPr b="0"/>
            </a:lvl1pPr>
          </a:lstStyle>
          <a:p>
            <a:r>
              <a:rPr lang="en-US"/>
              <a:t>Click to edit Master title style</a:t>
            </a:r>
            <a:endParaRPr lang="en-US" dirty="0"/>
          </a:p>
        </p:txBody>
      </p:sp>
    </p:spTree>
    <p:extLst>
      <p:ext uri="{BB962C8B-B14F-4D97-AF65-F5344CB8AC3E}">
        <p14:creationId xmlns:p14="http://schemas.microsoft.com/office/powerpoint/2010/main" val="45885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D93E6A72-D63A-4472-9894-93360C6F2D03}" type="datetimeFigureOut">
              <a:rPr lang="en-GB"/>
              <a:pPr>
                <a:defRPr/>
              </a:pPr>
              <a:t>24/09/2018</a:t>
            </a:fld>
            <a:endParaRPr lang="en-GB"/>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9F280E31-0F78-4A02-B71E-CF55F2D0C59B}" type="slidenum">
              <a:rPr lang="en-GB"/>
              <a:pPr>
                <a:defRPr/>
              </a:pPr>
              <a:t>‹#›</a:t>
            </a:fld>
            <a:endParaRPr lang="en-GB"/>
          </a:p>
        </p:txBody>
      </p:sp>
      <p:sp>
        <p:nvSpPr>
          <p:cNvPr id="6" name="Title 1"/>
          <p:cNvSpPr txBox="1">
            <a:spLocks/>
          </p:cNvSpPr>
          <p:nvPr userDrawn="1"/>
        </p:nvSpPr>
        <p:spPr bwMode="auto">
          <a:xfrm>
            <a:off x="457200" y="908720"/>
            <a:ext cx="822960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kern="1200">
                <a:solidFill>
                  <a:schemeClr val="tx2"/>
                </a:solidFill>
                <a:latin typeface="Lato Light" panose="020F0302020204030203" pitchFamily="34" charset="0"/>
                <a:ea typeface="+mj-ea"/>
                <a:cs typeface="Lato Light" panose="020F0302020204030203" pitchFamily="34" charset="0"/>
              </a:defRPr>
            </a:lvl1pPr>
            <a:lvl2pPr algn="l" rtl="0" eaLnBrk="1" fontAlgn="base" hangingPunct="1">
              <a:spcBef>
                <a:spcPct val="0"/>
              </a:spcBef>
              <a:spcAft>
                <a:spcPct val="0"/>
              </a:spcAft>
              <a:defRPr sz="4000">
                <a:solidFill>
                  <a:schemeClr val="tx2"/>
                </a:solidFill>
                <a:latin typeface="Trebuchet MS" pitchFamily="34" charset="0"/>
              </a:defRPr>
            </a:lvl2pPr>
            <a:lvl3pPr algn="l" rtl="0" eaLnBrk="1" fontAlgn="base" hangingPunct="1">
              <a:spcBef>
                <a:spcPct val="0"/>
              </a:spcBef>
              <a:spcAft>
                <a:spcPct val="0"/>
              </a:spcAft>
              <a:defRPr sz="4000">
                <a:solidFill>
                  <a:schemeClr val="tx2"/>
                </a:solidFill>
                <a:latin typeface="Trebuchet MS" pitchFamily="34" charset="0"/>
              </a:defRPr>
            </a:lvl3pPr>
            <a:lvl4pPr algn="l" rtl="0" eaLnBrk="1" fontAlgn="base" hangingPunct="1">
              <a:spcBef>
                <a:spcPct val="0"/>
              </a:spcBef>
              <a:spcAft>
                <a:spcPct val="0"/>
              </a:spcAft>
              <a:defRPr sz="4000">
                <a:solidFill>
                  <a:schemeClr val="tx2"/>
                </a:solidFill>
                <a:latin typeface="Trebuchet MS" pitchFamily="34" charset="0"/>
              </a:defRPr>
            </a:lvl4pPr>
            <a:lvl5pPr algn="l" rtl="0" eaLnBrk="1" fontAlgn="base" hangingPunct="1">
              <a:spcBef>
                <a:spcPct val="0"/>
              </a:spcBef>
              <a:spcAft>
                <a:spcPct val="0"/>
              </a:spcAft>
              <a:defRPr sz="4000">
                <a:solidFill>
                  <a:schemeClr val="tx2"/>
                </a:solidFill>
                <a:latin typeface="Trebuchet MS" pitchFamily="34" charset="0"/>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dirty="0">
                <a:solidFill>
                  <a:schemeClr val="tx2"/>
                </a:solidFill>
                <a:latin typeface="Lato" panose="020F0502020204030203" pitchFamily="34" charset="0"/>
              </a:rPr>
              <a:t>Click to edit Master title style</a:t>
            </a:r>
          </a:p>
        </p:txBody>
      </p:sp>
    </p:spTree>
    <p:extLst>
      <p:ext uri="{BB962C8B-B14F-4D97-AF65-F5344CB8AC3E}">
        <p14:creationId xmlns:p14="http://schemas.microsoft.com/office/powerpoint/2010/main" val="49509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163B90F-9215-4371-B015-BC47804812E9}" type="datetimeFigureOut">
              <a:rPr lang="en-GB"/>
              <a:pPr>
                <a:defRPr/>
              </a:pPr>
              <a:t>24/09/2018</a:t>
            </a:fld>
            <a:endParaRPr lang="en-GB"/>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22"/>
          <p:cNvSpPr>
            <a:spLocks noGrp="1"/>
          </p:cNvSpPr>
          <p:nvPr>
            <p:ph type="sldNum" sz="quarter" idx="12"/>
          </p:nvPr>
        </p:nvSpPr>
        <p:spPr/>
        <p:txBody>
          <a:bodyPr/>
          <a:lstStyle>
            <a:lvl1pPr>
              <a:defRPr/>
            </a:lvl1pPr>
          </a:lstStyle>
          <a:p>
            <a:pPr>
              <a:defRPr/>
            </a:pPr>
            <a:fld id="{F520E966-D6D6-4721-85A9-3723D9BBE9F3}" type="slidenum">
              <a:rPr lang="en-GB"/>
              <a:pPr>
                <a:defRPr/>
              </a:pPr>
              <a:t>‹#›</a:t>
            </a:fld>
            <a:endParaRPr lang="en-GB"/>
          </a:p>
        </p:txBody>
      </p:sp>
    </p:spTree>
    <p:extLst>
      <p:ext uri="{BB962C8B-B14F-4D97-AF65-F5344CB8AC3E}">
        <p14:creationId xmlns:p14="http://schemas.microsoft.com/office/powerpoint/2010/main" val="3620694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2000" b="1">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2"/>
          </p:nvPr>
        </p:nvSpPr>
        <p:spPr>
          <a:xfrm>
            <a:off x="5353496" y="2010727"/>
            <a:ext cx="3383280" cy="3506505"/>
          </a:xfrm>
        </p:spPr>
        <p:txBody>
          <a:bodyPr/>
          <a:lstStyle>
            <a:lvl1pPr marL="9144" indent="0">
              <a:buNone/>
              <a:defRPr sz="1400">
                <a:solidFill>
                  <a:schemeClr val="accent5">
                    <a:lumMod val="75000"/>
                  </a:schemeClr>
                </a:solidFill>
              </a:defRPr>
            </a:lvl1pPr>
            <a:lvl2pPr>
              <a:buNone/>
              <a:defRPr sz="1200"/>
            </a:lvl2pPr>
            <a:lvl3pPr>
              <a:buNone/>
              <a:defRPr sz="1000"/>
            </a:lvl3pPr>
            <a:lvl4pPr>
              <a:buNone/>
              <a:defRPr sz="900"/>
            </a:lvl4pPr>
            <a:lvl5pPr>
              <a:buNone/>
              <a:defRPr sz="900"/>
            </a:lvl5pPr>
          </a:lstStyle>
          <a:p>
            <a:pPr lvl="0"/>
            <a:r>
              <a:rPr lang="en-US"/>
              <a:t>Edit Master text styles</a:t>
            </a:r>
          </a:p>
        </p:txBody>
      </p:sp>
      <p:sp>
        <p:nvSpPr>
          <p:cNvPr id="4" name="Content Placeholder 3"/>
          <p:cNvSpPr>
            <a:spLocks noGrp="1"/>
          </p:cNvSpPr>
          <p:nvPr>
            <p:ph sz="half" idx="1"/>
          </p:nvPr>
        </p:nvSpPr>
        <p:spPr>
          <a:xfrm>
            <a:off x="152400" y="776287"/>
            <a:ext cx="5102352" cy="5852160"/>
          </a:xfrm>
        </p:spPr>
        <p:txBody>
          <a:bodyPr/>
          <a:lstStyle>
            <a:lvl1pPr>
              <a:buClr>
                <a:schemeClr val="accent2"/>
              </a:buClr>
              <a:defRPr sz="3200">
                <a:solidFill>
                  <a:schemeClr val="tx2"/>
                </a:solidFill>
              </a:defRPr>
            </a:lvl1pPr>
            <a:lvl2pPr>
              <a:buClr>
                <a:schemeClr val="accent4">
                  <a:lumMod val="90000"/>
                </a:schemeClr>
              </a:buClr>
              <a:defRPr sz="2800">
                <a:solidFill>
                  <a:schemeClr val="accent4">
                    <a:lumMod val="50000"/>
                  </a:schemeClr>
                </a:solidFill>
              </a:defRPr>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13"/>
          <p:cNvSpPr>
            <a:spLocks noGrp="1"/>
          </p:cNvSpPr>
          <p:nvPr>
            <p:ph type="dt" sz="half" idx="10"/>
          </p:nvPr>
        </p:nvSpPr>
        <p:spPr/>
        <p:txBody>
          <a:bodyPr/>
          <a:lstStyle>
            <a:lvl1pPr>
              <a:defRPr/>
            </a:lvl1pPr>
          </a:lstStyle>
          <a:p>
            <a:pPr>
              <a:defRPr/>
            </a:pPr>
            <a:fld id="{C5252E5B-4A13-4EE0-9A4F-41870BDEEA67}" type="datetimeFigureOut">
              <a:rPr lang="en-GB"/>
              <a:pPr>
                <a:defRPr/>
              </a:pPr>
              <a:t>24/09/2018</a:t>
            </a:fld>
            <a:endParaRPr lang="en-GB"/>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pPr>
              <a:defRPr/>
            </a:pPr>
            <a:fld id="{D8636E3E-22FB-4CDB-B565-993E4BF36FE5}" type="slidenum">
              <a:rPr lang="en-GB"/>
              <a:pPr>
                <a:defRPr/>
              </a:pPr>
              <a:t>‹#›</a:t>
            </a:fld>
            <a:endParaRPr lang="en-GB"/>
          </a:p>
        </p:txBody>
      </p:sp>
    </p:spTree>
    <p:extLst>
      <p:ext uri="{BB962C8B-B14F-4D97-AF65-F5344CB8AC3E}">
        <p14:creationId xmlns:p14="http://schemas.microsoft.com/office/powerpoint/2010/main" val="2410061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9" name="Title Placeholder 21"/>
          <p:cNvSpPr>
            <a:spLocks noGrp="1"/>
          </p:cNvSpPr>
          <p:nvPr>
            <p:ph type="title"/>
          </p:nvPr>
        </p:nvSpPr>
        <p:spPr bwMode="auto">
          <a:xfrm>
            <a:off x="457200" y="908720"/>
            <a:ext cx="822960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40" name="Text Placeholder 12"/>
          <p:cNvSpPr>
            <a:spLocks noGrp="1"/>
          </p:cNvSpPr>
          <p:nvPr>
            <p:ph type="body" idx="1"/>
          </p:nvPr>
        </p:nvSpPr>
        <p:spPr bwMode="auto">
          <a:xfrm>
            <a:off x="457200" y="1844824"/>
            <a:ext cx="8229600" cy="3744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D0DEA3B3-08CF-4EA4-82B2-20F7F116E600}" type="datetimeFigureOut">
              <a:rPr lang="en-GB"/>
              <a:pPr>
                <a:defRPr/>
              </a:pPr>
              <a:t>24/09/2018</a:t>
            </a:fld>
            <a:endParaRPr lang="en-GB"/>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en-GB"/>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AE28F1E1-BB40-421E-B164-49894BA11916}" type="slidenum">
              <a:rPr lang="en-GB"/>
              <a:pPr>
                <a:defRPr/>
              </a:pPr>
              <a:t>‹#›</a:t>
            </a:fld>
            <a:endParaRPr lang="en-GB"/>
          </a:p>
        </p:txBody>
      </p:sp>
      <p:pic>
        <p:nvPicPr>
          <p:cNvPr id="20" name="Picture 2" descr="E:\Salesian\Graphics\Shields\Final artwork September 2012\Shield colour floating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72400" y="5661248"/>
            <a:ext cx="579586" cy="819421"/>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5" r:id="rId1"/>
    <p:sldLayoutId id="2147483867" r:id="rId2"/>
    <p:sldLayoutId id="2147483878" r:id="rId3"/>
    <p:sldLayoutId id="2147483868" r:id="rId4"/>
    <p:sldLayoutId id="2147483869" r:id="rId5"/>
    <p:sldLayoutId id="2147483876" r:id="rId6"/>
    <p:sldLayoutId id="2147483877" r:id="rId7"/>
    <p:sldLayoutId id="2147483870" r:id="rId8"/>
    <p:sldLayoutId id="2147483871" r:id="rId9"/>
    <p:sldLayoutId id="2147483872" r:id="rId10"/>
  </p:sldLayoutIdLst>
  <p:txStyles>
    <p:titleStyle>
      <a:lvl1pPr algn="l" rtl="0" eaLnBrk="1" fontAlgn="base" hangingPunct="1">
        <a:spcBef>
          <a:spcPct val="0"/>
        </a:spcBef>
        <a:spcAft>
          <a:spcPct val="0"/>
        </a:spcAft>
        <a:defRPr sz="4000" b="0" kern="1200">
          <a:solidFill>
            <a:schemeClr val="tx2"/>
          </a:solidFill>
          <a:latin typeface="Lato" panose="020F0502020204030203" pitchFamily="34" charset="0"/>
          <a:ea typeface="+mj-ea"/>
          <a:cs typeface="Lato" panose="020F0502020204030203" pitchFamily="34" charset="0"/>
        </a:defRPr>
      </a:lvl1pPr>
      <a:lvl2pPr algn="l" rtl="0" eaLnBrk="1" fontAlgn="base" hangingPunct="1">
        <a:spcBef>
          <a:spcPct val="0"/>
        </a:spcBef>
        <a:spcAft>
          <a:spcPct val="0"/>
        </a:spcAft>
        <a:defRPr sz="4000">
          <a:solidFill>
            <a:schemeClr val="tx2"/>
          </a:solidFill>
          <a:latin typeface="Trebuchet MS" pitchFamily="34" charset="0"/>
        </a:defRPr>
      </a:lvl2pPr>
      <a:lvl3pPr algn="l" rtl="0" eaLnBrk="1" fontAlgn="base" hangingPunct="1">
        <a:spcBef>
          <a:spcPct val="0"/>
        </a:spcBef>
        <a:spcAft>
          <a:spcPct val="0"/>
        </a:spcAft>
        <a:defRPr sz="4000">
          <a:solidFill>
            <a:schemeClr val="tx2"/>
          </a:solidFill>
          <a:latin typeface="Trebuchet MS" pitchFamily="34" charset="0"/>
        </a:defRPr>
      </a:lvl3pPr>
      <a:lvl4pPr algn="l" rtl="0" eaLnBrk="1" fontAlgn="base" hangingPunct="1">
        <a:spcBef>
          <a:spcPct val="0"/>
        </a:spcBef>
        <a:spcAft>
          <a:spcPct val="0"/>
        </a:spcAft>
        <a:defRPr sz="4000">
          <a:solidFill>
            <a:schemeClr val="tx2"/>
          </a:solidFill>
          <a:latin typeface="Trebuchet MS" pitchFamily="34" charset="0"/>
        </a:defRPr>
      </a:lvl4pPr>
      <a:lvl5pPr algn="l" rtl="0" eaLnBrk="1" fontAlgn="base" hangingPunct="1">
        <a:spcBef>
          <a:spcPct val="0"/>
        </a:spcBef>
        <a:spcAft>
          <a:spcPct val="0"/>
        </a:spcAft>
        <a:defRPr sz="4000">
          <a:solidFill>
            <a:schemeClr val="tx2"/>
          </a:solidFill>
          <a:latin typeface="Trebuchet MS" pitchFamily="34" charset="0"/>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65125" indent="-273050" algn="l" rtl="0" eaLnBrk="1" fontAlgn="base" hangingPunct="1">
        <a:lnSpc>
          <a:spcPct val="100000"/>
        </a:lnSpc>
        <a:spcBef>
          <a:spcPts val="800"/>
        </a:spcBef>
        <a:spcAft>
          <a:spcPct val="0"/>
        </a:spcAft>
        <a:buClr>
          <a:schemeClr val="accent2"/>
        </a:buClr>
        <a:buSzPct val="90000"/>
        <a:buFont typeface="Wingdings" pitchFamily="2" charset="2"/>
        <a:buChar char="§"/>
        <a:defRPr sz="3000" kern="1200">
          <a:solidFill>
            <a:schemeClr val="tx1">
              <a:lumMod val="75000"/>
              <a:lumOff val="25000"/>
            </a:schemeClr>
          </a:solidFill>
          <a:latin typeface="Lato" panose="020F0502020204030203" pitchFamily="34" charset="0"/>
          <a:ea typeface="+mn-ea"/>
          <a:cs typeface="Lato" panose="020F0502020204030203" pitchFamily="34" charset="0"/>
        </a:defRPr>
      </a:lvl1pPr>
      <a:lvl2pPr marL="720725" indent="-276225" algn="l" rtl="0" eaLnBrk="1" fontAlgn="base" hangingPunct="1">
        <a:spcBef>
          <a:spcPts val="300"/>
        </a:spcBef>
        <a:spcAft>
          <a:spcPct val="0"/>
        </a:spcAft>
        <a:buClr>
          <a:schemeClr val="accent4">
            <a:lumMod val="90000"/>
          </a:schemeClr>
        </a:buClr>
        <a:buSzPct val="90000"/>
        <a:buFont typeface="Wingdings" pitchFamily="2" charset="2"/>
        <a:buChar char="§"/>
        <a:defRPr sz="2600" kern="1200">
          <a:solidFill>
            <a:schemeClr val="accent4">
              <a:lumMod val="50000"/>
            </a:schemeClr>
          </a:solidFill>
          <a:latin typeface="Lato" panose="020F0502020204030203" pitchFamily="34" charset="0"/>
          <a:ea typeface="+mn-ea"/>
          <a:cs typeface="Lato" panose="020F0502020204030203" pitchFamily="34" charset="0"/>
        </a:defRPr>
      </a:lvl2pPr>
      <a:lvl3pPr marL="990600" indent="-185738" algn="l" rtl="0" eaLnBrk="1" fontAlgn="base" hangingPunct="1">
        <a:spcBef>
          <a:spcPts val="300"/>
        </a:spcBef>
        <a:spcAft>
          <a:spcPct val="0"/>
        </a:spcAft>
        <a:buClr>
          <a:schemeClr val="accent4">
            <a:lumMod val="75000"/>
          </a:schemeClr>
        </a:buClr>
        <a:buFont typeface="Georgia" panose="02040502050405020303" pitchFamily="18" charset="0"/>
        <a:buChar char="▫"/>
        <a:defRPr sz="2200" kern="1200">
          <a:solidFill>
            <a:schemeClr val="accent4">
              <a:lumMod val="75000"/>
            </a:schemeClr>
          </a:solidFill>
          <a:latin typeface="Lato" panose="020F0502020204030203" pitchFamily="34" charset="0"/>
          <a:ea typeface="+mn-ea"/>
          <a:cs typeface="Lato" panose="020F0502020204030203" pitchFamily="34" charset="0"/>
        </a:defRPr>
      </a:lvl3pPr>
      <a:lvl4pPr marL="1258888" indent="-185738" algn="l" rtl="0" eaLnBrk="1" fontAlgn="base" hangingPunct="1">
        <a:spcBef>
          <a:spcPts val="300"/>
        </a:spcBef>
        <a:spcAft>
          <a:spcPct val="0"/>
        </a:spcAft>
        <a:buClr>
          <a:schemeClr val="accent2">
            <a:lumMod val="75000"/>
          </a:schemeClr>
        </a:buClr>
        <a:buFont typeface="Georgia" panose="02040502050405020303" pitchFamily="18" charset="0"/>
        <a:buChar char="▫"/>
        <a:defRPr sz="1800" b="0" kern="1200">
          <a:solidFill>
            <a:schemeClr val="accent2">
              <a:lumMod val="75000"/>
            </a:schemeClr>
          </a:solidFill>
          <a:latin typeface="Lato" panose="020F0502020204030203" pitchFamily="34" charset="0"/>
          <a:ea typeface="+mn-ea"/>
          <a:cs typeface="Lato" panose="020F0502020204030203" pitchFamily="34" charset="0"/>
        </a:defRPr>
      </a:lvl4pPr>
      <a:lvl5pPr marL="1389063" indent="-182563" algn="l" rtl="0" eaLnBrk="1" fontAlgn="base" hangingPunct="1">
        <a:spcBef>
          <a:spcPts val="300"/>
        </a:spcBef>
        <a:spcAft>
          <a:spcPct val="0"/>
        </a:spcAft>
        <a:buClr>
          <a:srgbClr val="A18346"/>
        </a:buClr>
        <a:buFont typeface="Georgia" pitchFamily="18" charset="0"/>
        <a:buChar char="▫"/>
        <a:defRPr sz="2000" kern="1200">
          <a:solidFill>
            <a:schemeClr val="accent2">
              <a:lumMod val="75000"/>
            </a:schemeClr>
          </a:solidFill>
          <a:latin typeface="Lato" panose="020F0502020204030203" pitchFamily="34" charset="0"/>
          <a:ea typeface="+mn-ea"/>
          <a:cs typeface="Lato" panose="020F0502020204030203"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m5yCOSHeYn4"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943840"/>
            <a:ext cx="8458200" cy="1470025"/>
          </a:xfrm>
        </p:spPr>
        <p:txBody>
          <a:bodyPr/>
          <a:lstStyle/>
          <a:p>
            <a:pPr algn="ctr"/>
            <a:r>
              <a:rPr lang="en-GB" b="1" dirty="0"/>
              <a:t>Embedding RUAH across the school </a:t>
            </a: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26635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404813"/>
            <a:ext cx="8229600" cy="1066800"/>
          </a:xfrm>
        </p:spPr>
        <p:txBody>
          <a:bodyPr/>
          <a:lstStyle/>
          <a:p>
            <a:pPr eaLnBrk="1" hangingPunct="1"/>
            <a:r>
              <a:rPr lang="en-GB" altLang="en-US" b="1">
                <a:latin typeface="Calibri" panose="020F0502020204030204" pitchFamily="34" charset="0"/>
              </a:rPr>
              <a:t>What does it mean to be Salesian?</a:t>
            </a:r>
          </a:p>
        </p:txBody>
      </p:sp>
      <p:sp>
        <p:nvSpPr>
          <p:cNvPr id="3" name="Content Placeholder 2"/>
          <p:cNvSpPr>
            <a:spLocks noGrp="1"/>
          </p:cNvSpPr>
          <p:nvPr>
            <p:ph idx="1"/>
          </p:nvPr>
        </p:nvSpPr>
        <p:spPr>
          <a:xfrm>
            <a:off x="457200" y="1408113"/>
            <a:ext cx="8229600" cy="4964112"/>
          </a:xfrm>
        </p:spPr>
        <p:txBody>
          <a:bodyPr/>
          <a:lstStyle/>
          <a:p>
            <a:pPr marL="449263" indent="-339725" eaLnBrk="1" hangingPunct="1">
              <a:spcBef>
                <a:spcPts val="600"/>
              </a:spcBef>
              <a:buFont typeface="Wingdings" panose="05000000000000000000" pitchFamily="2" charset="2"/>
              <a:buChar char="§"/>
            </a:pPr>
            <a:r>
              <a:rPr lang="en-GB" altLang="en-US" sz="3200" b="1">
                <a:solidFill>
                  <a:srgbClr val="002060"/>
                </a:solidFill>
                <a:latin typeface="Calibri" panose="020F0502020204030204" pitchFamily="34" charset="0"/>
              </a:rPr>
              <a:t>Putting it into practice</a:t>
            </a:r>
            <a:br>
              <a:rPr lang="en-GB" altLang="en-US" sz="3200">
                <a:solidFill>
                  <a:srgbClr val="002060"/>
                </a:solidFill>
                <a:latin typeface="Calibri" panose="020F0502020204030204" pitchFamily="34" charset="0"/>
              </a:rPr>
            </a:br>
            <a:r>
              <a:rPr lang="en-GB" altLang="en-US" sz="3200">
                <a:solidFill>
                  <a:srgbClr val="002060"/>
                </a:solidFill>
                <a:latin typeface="Calibri" panose="020F0502020204030204" pitchFamily="34" charset="0"/>
              </a:rPr>
              <a:t>A classmate’s having a tough time</a:t>
            </a:r>
          </a:p>
        </p:txBody>
      </p:sp>
      <p:pic>
        <p:nvPicPr>
          <p:cNvPr id="37890" name="Picture 2" descr="E:\RUAH images\head-in-hands-sculp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014663"/>
            <a:ext cx="4354513" cy="290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9"/>
          <p:cNvGrpSpPr>
            <a:grpSpLocks/>
          </p:cNvGrpSpPr>
          <p:nvPr/>
        </p:nvGrpSpPr>
        <p:grpSpPr bwMode="auto">
          <a:xfrm>
            <a:off x="6069013" y="2522538"/>
            <a:ext cx="2244725" cy="1887537"/>
            <a:chOff x="4502519" y="1393009"/>
            <a:chExt cx="2623472" cy="2262565"/>
          </a:xfrm>
        </p:grpSpPr>
        <p:pic>
          <p:nvPicPr>
            <p:cNvPr id="15373" name="Picture 7" descr="RUAH jigsaw 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2519" y="1393009"/>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rot="2700000">
              <a:off x="4936820" y="2453216"/>
              <a:ext cx="1769711" cy="46754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Compassion</a:t>
              </a:r>
            </a:p>
          </p:txBody>
        </p:sp>
      </p:grpSp>
      <p:grpSp>
        <p:nvGrpSpPr>
          <p:cNvPr id="4" name="Group 12"/>
          <p:cNvGrpSpPr>
            <a:grpSpLocks/>
          </p:cNvGrpSpPr>
          <p:nvPr/>
        </p:nvGrpSpPr>
        <p:grpSpPr bwMode="auto">
          <a:xfrm>
            <a:off x="6381750" y="4414838"/>
            <a:ext cx="1936750" cy="2189162"/>
            <a:chOff x="4870814" y="3654503"/>
            <a:chExt cx="2262565" cy="2623472"/>
          </a:xfrm>
        </p:grpSpPr>
        <p:pic>
          <p:nvPicPr>
            <p:cNvPr id="15371" name="Picture 10" descr="RUAH jigsaw 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690361" y="3834956"/>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rot="18900000">
              <a:off x="5210199" y="4721774"/>
              <a:ext cx="1327866" cy="48131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Kindness</a:t>
              </a:r>
            </a:p>
          </p:txBody>
        </p:sp>
      </p:grpSp>
      <p:grpSp>
        <p:nvGrpSpPr>
          <p:cNvPr id="5" name="Group 15"/>
          <p:cNvGrpSpPr>
            <a:grpSpLocks/>
          </p:cNvGrpSpPr>
          <p:nvPr/>
        </p:nvGrpSpPr>
        <p:grpSpPr bwMode="auto">
          <a:xfrm>
            <a:off x="4076700" y="4730750"/>
            <a:ext cx="2244725" cy="1885950"/>
            <a:chOff x="2209430" y="4012162"/>
            <a:chExt cx="2623472" cy="2262565"/>
          </a:xfrm>
        </p:grpSpPr>
        <p:pic>
          <p:nvPicPr>
            <p:cNvPr id="15369" name="Picture 13" descr="RUAH jigsaw 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209430" y="4012162"/>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rot="2700000">
              <a:off x="2607311" y="4727789"/>
              <a:ext cx="1875949" cy="46754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Cheerfulness</a:t>
              </a:r>
            </a:p>
          </p:txBody>
        </p:sp>
      </p:grpSp>
      <p:pic>
        <p:nvPicPr>
          <p:cNvPr id="15368" name="Picture 5" descr="W:\Salesian\Graphics\Shields\Final artwork September 2012\Shield colour floating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8175" y="5757863"/>
            <a:ext cx="5746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697418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nodeType="afterGroup">
                            <p:stCondLst>
                              <p:cond delay="2000"/>
                            </p:stCondLst>
                            <p:childTnLst>
                              <p:par>
                                <p:cTn id="9" presetID="55" presetClass="entr" presetSubtype="0" fill="hold" nodeType="afterEffect">
                                  <p:stCondLst>
                                    <p:cond delay="0"/>
                                  </p:stCondLst>
                                  <p:childTnLst>
                                    <p:set>
                                      <p:cBhvr>
                                        <p:cTn id="10" dur="1" fill="hold">
                                          <p:stCondLst>
                                            <p:cond delay="0"/>
                                          </p:stCondLst>
                                        </p:cTn>
                                        <p:tgtEl>
                                          <p:spTgt spid="37890"/>
                                        </p:tgtEl>
                                        <p:attrNameLst>
                                          <p:attrName>style.visibility</p:attrName>
                                        </p:attrNameLst>
                                      </p:cBhvr>
                                      <p:to>
                                        <p:strVal val="visible"/>
                                      </p:to>
                                    </p:set>
                                    <p:anim calcmode="lin" valueType="num">
                                      <p:cBhvr>
                                        <p:cTn id="11" dur="1000" fill="hold"/>
                                        <p:tgtEl>
                                          <p:spTgt spid="37890"/>
                                        </p:tgtEl>
                                        <p:attrNameLst>
                                          <p:attrName>ppt_w</p:attrName>
                                        </p:attrNameLst>
                                      </p:cBhvr>
                                      <p:tavLst>
                                        <p:tav tm="0">
                                          <p:val>
                                            <p:strVal val="#ppt_w*0.70"/>
                                          </p:val>
                                        </p:tav>
                                        <p:tav tm="100000">
                                          <p:val>
                                            <p:strVal val="#ppt_w"/>
                                          </p:val>
                                        </p:tav>
                                      </p:tavLst>
                                    </p:anim>
                                    <p:anim calcmode="lin" valueType="num">
                                      <p:cBhvr>
                                        <p:cTn id="12" dur="1000" fill="hold"/>
                                        <p:tgtEl>
                                          <p:spTgt spid="37890"/>
                                        </p:tgtEl>
                                        <p:attrNameLst>
                                          <p:attrName>ppt_h</p:attrName>
                                        </p:attrNameLst>
                                      </p:cBhvr>
                                      <p:tavLst>
                                        <p:tav tm="0">
                                          <p:val>
                                            <p:strVal val="#ppt_h"/>
                                          </p:val>
                                        </p:tav>
                                        <p:tav tm="100000">
                                          <p:val>
                                            <p:strVal val="#ppt_h"/>
                                          </p:val>
                                        </p:tav>
                                      </p:tavLst>
                                    </p:anim>
                                    <p:animEffect transition="in" filter="fade">
                                      <p:cBhvr>
                                        <p:cTn id="13" dur="1000"/>
                                        <p:tgtEl>
                                          <p:spTgt spid="3789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2000" fill="hold"/>
                                        <p:tgtEl>
                                          <p:spTgt spid="2"/>
                                        </p:tgtEl>
                                        <p:attrNameLst>
                                          <p:attrName>ppt_w</p:attrName>
                                        </p:attrNameLst>
                                      </p:cBhvr>
                                      <p:tavLst>
                                        <p:tav tm="0">
                                          <p:val>
                                            <p:fltVal val="0"/>
                                          </p:val>
                                        </p:tav>
                                        <p:tav tm="100000">
                                          <p:val>
                                            <p:strVal val="#ppt_w"/>
                                          </p:val>
                                        </p:tav>
                                      </p:tavLst>
                                    </p:anim>
                                    <p:anim calcmode="lin" valueType="num">
                                      <p:cBhvr>
                                        <p:cTn id="19" dur="2000" fill="hold"/>
                                        <p:tgtEl>
                                          <p:spTgt spid="2"/>
                                        </p:tgtEl>
                                        <p:attrNameLst>
                                          <p:attrName>ppt_h</p:attrName>
                                        </p:attrNameLst>
                                      </p:cBhvr>
                                      <p:tavLst>
                                        <p:tav tm="0">
                                          <p:val>
                                            <p:fltVal val="0"/>
                                          </p:val>
                                        </p:tav>
                                        <p:tav tm="100000">
                                          <p:val>
                                            <p:strVal val="#ppt_h"/>
                                          </p:val>
                                        </p:tav>
                                      </p:tavLst>
                                    </p:anim>
                                    <p:anim calcmode="lin" valueType="num">
                                      <p:cBhvr>
                                        <p:cTn id="20" dur="2000" fill="hold"/>
                                        <p:tgtEl>
                                          <p:spTgt spid="2"/>
                                        </p:tgtEl>
                                        <p:attrNameLst>
                                          <p:attrName>style.rotation</p:attrName>
                                        </p:attrNameLst>
                                      </p:cBhvr>
                                      <p:tavLst>
                                        <p:tav tm="0">
                                          <p:val>
                                            <p:fltVal val="360"/>
                                          </p:val>
                                        </p:tav>
                                        <p:tav tm="100000">
                                          <p:val>
                                            <p:fltVal val="0"/>
                                          </p:val>
                                        </p:tav>
                                      </p:tavLst>
                                    </p:anim>
                                    <p:animEffect transition="in" filter="fade">
                                      <p:cBhvr>
                                        <p:cTn id="21" dur="2000"/>
                                        <p:tgtEl>
                                          <p:spTgt spid="2"/>
                                        </p:tgtEl>
                                      </p:cBhvr>
                                    </p:animEffect>
                                  </p:childTnLst>
                                </p:cTn>
                              </p:par>
                            </p:childTnLst>
                          </p:cTn>
                        </p:par>
                        <p:par>
                          <p:cTn id="22" fill="hold" nodeType="afterGroup">
                            <p:stCondLst>
                              <p:cond delay="2000"/>
                            </p:stCondLst>
                            <p:childTnLst>
                              <p:par>
                                <p:cTn id="23" presetID="49" presetClass="entr" presetSubtype="0" decel="100000" fill="hold" nodeType="afterEffect">
                                  <p:stCondLst>
                                    <p:cond delay="2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2000" fill="hold"/>
                                        <p:tgtEl>
                                          <p:spTgt spid="4"/>
                                        </p:tgtEl>
                                        <p:attrNameLst>
                                          <p:attrName>ppt_w</p:attrName>
                                        </p:attrNameLst>
                                      </p:cBhvr>
                                      <p:tavLst>
                                        <p:tav tm="0">
                                          <p:val>
                                            <p:fltVal val="0"/>
                                          </p:val>
                                        </p:tav>
                                        <p:tav tm="100000">
                                          <p:val>
                                            <p:strVal val="#ppt_w"/>
                                          </p:val>
                                        </p:tav>
                                      </p:tavLst>
                                    </p:anim>
                                    <p:anim calcmode="lin" valueType="num">
                                      <p:cBhvr>
                                        <p:cTn id="26" dur="2000" fill="hold"/>
                                        <p:tgtEl>
                                          <p:spTgt spid="4"/>
                                        </p:tgtEl>
                                        <p:attrNameLst>
                                          <p:attrName>ppt_h</p:attrName>
                                        </p:attrNameLst>
                                      </p:cBhvr>
                                      <p:tavLst>
                                        <p:tav tm="0">
                                          <p:val>
                                            <p:fltVal val="0"/>
                                          </p:val>
                                        </p:tav>
                                        <p:tav tm="100000">
                                          <p:val>
                                            <p:strVal val="#ppt_h"/>
                                          </p:val>
                                        </p:tav>
                                      </p:tavLst>
                                    </p:anim>
                                    <p:anim calcmode="lin" valueType="num">
                                      <p:cBhvr>
                                        <p:cTn id="27" dur="2000" fill="hold"/>
                                        <p:tgtEl>
                                          <p:spTgt spid="4"/>
                                        </p:tgtEl>
                                        <p:attrNameLst>
                                          <p:attrName>style.rotation</p:attrName>
                                        </p:attrNameLst>
                                      </p:cBhvr>
                                      <p:tavLst>
                                        <p:tav tm="0">
                                          <p:val>
                                            <p:fltVal val="360"/>
                                          </p:val>
                                        </p:tav>
                                        <p:tav tm="100000">
                                          <p:val>
                                            <p:fltVal val="0"/>
                                          </p:val>
                                        </p:tav>
                                      </p:tavLst>
                                    </p:anim>
                                    <p:animEffect transition="in" filter="fade">
                                      <p:cBhvr>
                                        <p:cTn id="28" dur="2000"/>
                                        <p:tgtEl>
                                          <p:spTgt spid="4"/>
                                        </p:tgtEl>
                                      </p:cBhvr>
                                    </p:animEffect>
                                  </p:childTnLst>
                                </p:cTn>
                              </p:par>
                            </p:childTnLst>
                          </p:cTn>
                        </p:par>
                        <p:par>
                          <p:cTn id="29" fill="hold" nodeType="afterGroup">
                            <p:stCondLst>
                              <p:cond delay="6000"/>
                            </p:stCondLst>
                            <p:childTnLst>
                              <p:par>
                                <p:cTn id="30" presetID="49" presetClass="entr" presetSubtype="0" decel="100000" fill="hold" nodeType="afterEffect">
                                  <p:stCondLst>
                                    <p:cond delay="2000"/>
                                  </p:stCondLst>
                                  <p:childTnLst>
                                    <p:set>
                                      <p:cBhvr>
                                        <p:cTn id="31" dur="1" fill="hold">
                                          <p:stCondLst>
                                            <p:cond delay="0"/>
                                          </p:stCondLst>
                                        </p:cTn>
                                        <p:tgtEl>
                                          <p:spTgt spid="5"/>
                                        </p:tgtEl>
                                        <p:attrNameLst>
                                          <p:attrName>style.visibility</p:attrName>
                                        </p:attrNameLst>
                                      </p:cBhvr>
                                      <p:to>
                                        <p:strVal val="visible"/>
                                      </p:to>
                                    </p:set>
                                    <p:anim calcmode="lin" valueType="num">
                                      <p:cBhvr>
                                        <p:cTn id="32" dur="2000" fill="hold"/>
                                        <p:tgtEl>
                                          <p:spTgt spid="5"/>
                                        </p:tgtEl>
                                        <p:attrNameLst>
                                          <p:attrName>ppt_w</p:attrName>
                                        </p:attrNameLst>
                                      </p:cBhvr>
                                      <p:tavLst>
                                        <p:tav tm="0">
                                          <p:val>
                                            <p:fltVal val="0"/>
                                          </p:val>
                                        </p:tav>
                                        <p:tav tm="100000">
                                          <p:val>
                                            <p:strVal val="#ppt_w"/>
                                          </p:val>
                                        </p:tav>
                                      </p:tavLst>
                                    </p:anim>
                                    <p:anim calcmode="lin" valueType="num">
                                      <p:cBhvr>
                                        <p:cTn id="33" dur="2000" fill="hold"/>
                                        <p:tgtEl>
                                          <p:spTgt spid="5"/>
                                        </p:tgtEl>
                                        <p:attrNameLst>
                                          <p:attrName>ppt_h</p:attrName>
                                        </p:attrNameLst>
                                      </p:cBhvr>
                                      <p:tavLst>
                                        <p:tav tm="0">
                                          <p:val>
                                            <p:fltVal val="0"/>
                                          </p:val>
                                        </p:tav>
                                        <p:tav tm="100000">
                                          <p:val>
                                            <p:strVal val="#ppt_h"/>
                                          </p:val>
                                        </p:tav>
                                      </p:tavLst>
                                    </p:anim>
                                    <p:anim calcmode="lin" valueType="num">
                                      <p:cBhvr>
                                        <p:cTn id="34" dur="2000" fill="hold"/>
                                        <p:tgtEl>
                                          <p:spTgt spid="5"/>
                                        </p:tgtEl>
                                        <p:attrNameLst>
                                          <p:attrName>style.rotation</p:attrName>
                                        </p:attrNameLst>
                                      </p:cBhvr>
                                      <p:tavLst>
                                        <p:tav tm="0">
                                          <p:val>
                                            <p:fltVal val="360"/>
                                          </p:val>
                                        </p:tav>
                                        <p:tav tm="100000">
                                          <p:val>
                                            <p:fltVal val="0"/>
                                          </p:val>
                                        </p:tav>
                                      </p:tavLst>
                                    </p:anim>
                                    <p:animEffect transition="in" filter="fade">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syvdrugfree.org/blog/wp-content/uploads/2010/11/iStock_Girl-Mariju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2984500"/>
            <a:ext cx="4365625" cy="290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title"/>
          </p:nvPr>
        </p:nvSpPr>
        <p:spPr>
          <a:xfrm>
            <a:off x="457200" y="404813"/>
            <a:ext cx="8229600" cy="1066800"/>
          </a:xfrm>
        </p:spPr>
        <p:txBody>
          <a:bodyPr/>
          <a:lstStyle/>
          <a:p>
            <a:pPr eaLnBrk="1" hangingPunct="1"/>
            <a:r>
              <a:rPr lang="en-GB" altLang="en-US" b="1">
                <a:latin typeface="Calibri" panose="020F0502020204030204" pitchFamily="34" charset="0"/>
              </a:rPr>
              <a:t>What does it mean to be Salesian?</a:t>
            </a:r>
          </a:p>
        </p:txBody>
      </p:sp>
      <p:sp>
        <p:nvSpPr>
          <p:cNvPr id="16388" name="Content Placeholder 2"/>
          <p:cNvSpPr>
            <a:spLocks noGrp="1"/>
          </p:cNvSpPr>
          <p:nvPr>
            <p:ph idx="1"/>
          </p:nvPr>
        </p:nvSpPr>
        <p:spPr>
          <a:xfrm>
            <a:off x="457200" y="1408113"/>
            <a:ext cx="8229600" cy="4964112"/>
          </a:xfrm>
        </p:spPr>
        <p:txBody>
          <a:bodyPr/>
          <a:lstStyle/>
          <a:p>
            <a:pPr marL="449263" indent="-339725" eaLnBrk="1" hangingPunct="1">
              <a:spcBef>
                <a:spcPts val="600"/>
              </a:spcBef>
              <a:buFont typeface="Wingdings" panose="05000000000000000000" pitchFamily="2" charset="2"/>
              <a:buChar char="§"/>
            </a:pPr>
            <a:r>
              <a:rPr lang="en-GB" altLang="en-US" sz="3200" b="1">
                <a:solidFill>
                  <a:srgbClr val="002060"/>
                </a:solidFill>
                <a:latin typeface="Calibri" panose="020F0502020204030204" pitchFamily="34" charset="0"/>
              </a:rPr>
              <a:t>Putting it into practice</a:t>
            </a:r>
            <a:br>
              <a:rPr lang="en-GB" altLang="en-US" sz="3200">
                <a:solidFill>
                  <a:srgbClr val="002060"/>
                </a:solidFill>
                <a:latin typeface="Calibri" panose="020F0502020204030204" pitchFamily="34" charset="0"/>
              </a:rPr>
            </a:br>
            <a:r>
              <a:rPr lang="en-GB" altLang="en-US" sz="3200">
                <a:solidFill>
                  <a:srgbClr val="002060"/>
                </a:solidFill>
                <a:latin typeface="Calibri" panose="020F0502020204030204" pitchFamily="34" charset="0"/>
              </a:rPr>
              <a:t>Temptation from a friend</a:t>
            </a:r>
          </a:p>
        </p:txBody>
      </p:sp>
      <p:grpSp>
        <p:nvGrpSpPr>
          <p:cNvPr id="2" name="Group 9"/>
          <p:cNvGrpSpPr>
            <a:grpSpLocks/>
          </p:cNvGrpSpPr>
          <p:nvPr/>
        </p:nvGrpSpPr>
        <p:grpSpPr bwMode="auto">
          <a:xfrm>
            <a:off x="6069013" y="2522538"/>
            <a:ext cx="2244725" cy="1887537"/>
            <a:chOff x="4502519" y="1393009"/>
            <a:chExt cx="2623472" cy="2262565"/>
          </a:xfrm>
        </p:grpSpPr>
        <p:pic>
          <p:nvPicPr>
            <p:cNvPr id="16397" name="Picture 7" descr="RUAH jigsaw 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2519" y="1393009"/>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rot="2700000">
              <a:off x="5227966" y="2453216"/>
              <a:ext cx="1187419" cy="46754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Growth</a:t>
              </a:r>
            </a:p>
          </p:txBody>
        </p:sp>
      </p:grpSp>
      <p:grpSp>
        <p:nvGrpSpPr>
          <p:cNvPr id="3" name="Group 12"/>
          <p:cNvGrpSpPr>
            <a:grpSpLocks/>
          </p:cNvGrpSpPr>
          <p:nvPr/>
        </p:nvGrpSpPr>
        <p:grpSpPr bwMode="auto">
          <a:xfrm>
            <a:off x="6381750" y="4414838"/>
            <a:ext cx="1936750" cy="2189162"/>
            <a:chOff x="4870814" y="3654503"/>
            <a:chExt cx="2262565" cy="2623472"/>
          </a:xfrm>
        </p:grpSpPr>
        <p:pic>
          <p:nvPicPr>
            <p:cNvPr id="16395" name="Picture 10" descr="RUAH jigsaw 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690361" y="3834956"/>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rot="18900000">
              <a:off x="4933869" y="4721774"/>
              <a:ext cx="1880525" cy="48131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Relationships</a:t>
              </a:r>
            </a:p>
          </p:txBody>
        </p:sp>
      </p:grpSp>
      <p:grpSp>
        <p:nvGrpSpPr>
          <p:cNvPr id="4" name="Group 18"/>
          <p:cNvGrpSpPr>
            <a:grpSpLocks/>
          </p:cNvGrpSpPr>
          <p:nvPr/>
        </p:nvGrpSpPr>
        <p:grpSpPr bwMode="auto">
          <a:xfrm>
            <a:off x="4117975" y="2524125"/>
            <a:ext cx="1936750" cy="2187575"/>
            <a:chOff x="4118433" y="2523559"/>
            <a:chExt cx="1936820" cy="2188433"/>
          </a:xfrm>
        </p:grpSpPr>
        <p:pic>
          <p:nvPicPr>
            <p:cNvPr id="16393" name="Picture 16" descr="RUAH jigsaw blu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992626" y="2649366"/>
              <a:ext cx="2188433" cy="1936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p:nvPr/>
          </p:nvSpPr>
          <p:spPr>
            <a:xfrm rot="18900000">
              <a:off x="4516910" y="3384321"/>
              <a:ext cx="1462140" cy="400207"/>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Faithfulness</a:t>
              </a:r>
            </a:p>
          </p:txBody>
        </p:sp>
      </p:grpSp>
      <p:pic>
        <p:nvPicPr>
          <p:cNvPr id="16392" name="Picture 5" descr="W:\Salesian\Graphics\Shields\Final artwork September 2012\Shield colour floating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8175" y="5757863"/>
            <a:ext cx="5746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0150213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1000" fill="hold"/>
                                        <p:tgtEl>
                                          <p:spTgt spid="38914"/>
                                        </p:tgtEl>
                                        <p:attrNameLst>
                                          <p:attrName>ppt_w</p:attrName>
                                        </p:attrNameLst>
                                      </p:cBhvr>
                                      <p:tavLst>
                                        <p:tav tm="0">
                                          <p:val>
                                            <p:strVal val="#ppt_w*0.70"/>
                                          </p:val>
                                        </p:tav>
                                        <p:tav tm="100000">
                                          <p:val>
                                            <p:strVal val="#ppt_w"/>
                                          </p:val>
                                        </p:tav>
                                      </p:tavLst>
                                    </p:anim>
                                    <p:anim calcmode="lin" valueType="num">
                                      <p:cBhvr>
                                        <p:cTn id="8" dur="1000" fill="hold"/>
                                        <p:tgtEl>
                                          <p:spTgt spid="38914"/>
                                        </p:tgtEl>
                                        <p:attrNameLst>
                                          <p:attrName>ppt_h</p:attrName>
                                        </p:attrNameLst>
                                      </p:cBhvr>
                                      <p:tavLst>
                                        <p:tav tm="0">
                                          <p:val>
                                            <p:strVal val="#ppt_h"/>
                                          </p:val>
                                        </p:tav>
                                        <p:tav tm="100000">
                                          <p:val>
                                            <p:strVal val="#ppt_h"/>
                                          </p:val>
                                        </p:tav>
                                      </p:tavLst>
                                    </p:anim>
                                    <p:animEffect transition="in" filter="fade">
                                      <p:cBhvr>
                                        <p:cTn id="9" dur="1000"/>
                                        <p:tgtEl>
                                          <p:spTgt spid="389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style.rotation</p:attrName>
                                        </p:attrNameLst>
                                      </p:cBhvr>
                                      <p:tavLst>
                                        <p:tav tm="0">
                                          <p:val>
                                            <p:fltVal val="360"/>
                                          </p:val>
                                        </p:tav>
                                        <p:tav tm="100000">
                                          <p:val>
                                            <p:fltVal val="0"/>
                                          </p:val>
                                        </p:tav>
                                      </p:tavLst>
                                    </p:anim>
                                    <p:animEffect transition="in" filter="fade">
                                      <p:cBhvr>
                                        <p:cTn id="17" dur="2000"/>
                                        <p:tgtEl>
                                          <p:spTgt spid="4"/>
                                        </p:tgtEl>
                                      </p:cBhvr>
                                    </p:animEffect>
                                  </p:childTnLst>
                                </p:cTn>
                              </p:par>
                            </p:childTnLst>
                          </p:cTn>
                        </p:par>
                        <p:par>
                          <p:cTn id="18" fill="hold" nodeType="afterGroup">
                            <p:stCondLst>
                              <p:cond delay="2000"/>
                            </p:stCondLst>
                            <p:childTnLst>
                              <p:par>
                                <p:cTn id="19" presetID="49" presetClass="entr" presetSubtype="0" decel="100000" fill="hold" nodeType="afterEffect">
                                  <p:stCondLst>
                                    <p:cond delay="2000"/>
                                  </p:stCondLst>
                                  <p:childTnLst>
                                    <p:set>
                                      <p:cBhvr>
                                        <p:cTn id="20" dur="1" fill="hold">
                                          <p:stCondLst>
                                            <p:cond delay="0"/>
                                          </p:stCondLst>
                                        </p:cTn>
                                        <p:tgtEl>
                                          <p:spTgt spid="2"/>
                                        </p:tgtEl>
                                        <p:attrNameLst>
                                          <p:attrName>style.visibility</p:attrName>
                                        </p:attrNameLst>
                                      </p:cBhvr>
                                      <p:to>
                                        <p:strVal val="visible"/>
                                      </p:to>
                                    </p:set>
                                    <p:anim calcmode="lin" valueType="num">
                                      <p:cBhvr>
                                        <p:cTn id="21" dur="2000" fill="hold"/>
                                        <p:tgtEl>
                                          <p:spTgt spid="2"/>
                                        </p:tgtEl>
                                        <p:attrNameLst>
                                          <p:attrName>ppt_w</p:attrName>
                                        </p:attrNameLst>
                                      </p:cBhvr>
                                      <p:tavLst>
                                        <p:tav tm="0">
                                          <p:val>
                                            <p:fltVal val="0"/>
                                          </p:val>
                                        </p:tav>
                                        <p:tav tm="100000">
                                          <p:val>
                                            <p:strVal val="#ppt_w"/>
                                          </p:val>
                                        </p:tav>
                                      </p:tavLst>
                                    </p:anim>
                                    <p:anim calcmode="lin" valueType="num">
                                      <p:cBhvr>
                                        <p:cTn id="22" dur="2000" fill="hold"/>
                                        <p:tgtEl>
                                          <p:spTgt spid="2"/>
                                        </p:tgtEl>
                                        <p:attrNameLst>
                                          <p:attrName>ppt_h</p:attrName>
                                        </p:attrNameLst>
                                      </p:cBhvr>
                                      <p:tavLst>
                                        <p:tav tm="0">
                                          <p:val>
                                            <p:fltVal val="0"/>
                                          </p:val>
                                        </p:tav>
                                        <p:tav tm="100000">
                                          <p:val>
                                            <p:strVal val="#ppt_h"/>
                                          </p:val>
                                        </p:tav>
                                      </p:tavLst>
                                    </p:anim>
                                    <p:anim calcmode="lin" valueType="num">
                                      <p:cBhvr>
                                        <p:cTn id="23" dur="2000" fill="hold"/>
                                        <p:tgtEl>
                                          <p:spTgt spid="2"/>
                                        </p:tgtEl>
                                        <p:attrNameLst>
                                          <p:attrName>style.rotation</p:attrName>
                                        </p:attrNameLst>
                                      </p:cBhvr>
                                      <p:tavLst>
                                        <p:tav tm="0">
                                          <p:val>
                                            <p:fltVal val="360"/>
                                          </p:val>
                                        </p:tav>
                                        <p:tav tm="100000">
                                          <p:val>
                                            <p:fltVal val="0"/>
                                          </p:val>
                                        </p:tav>
                                      </p:tavLst>
                                    </p:anim>
                                    <p:animEffect transition="in" filter="fade">
                                      <p:cBhvr>
                                        <p:cTn id="24" dur="2000"/>
                                        <p:tgtEl>
                                          <p:spTgt spid="2"/>
                                        </p:tgtEl>
                                      </p:cBhvr>
                                    </p:animEffect>
                                  </p:childTnLst>
                                </p:cTn>
                              </p:par>
                            </p:childTnLst>
                          </p:cTn>
                        </p:par>
                        <p:par>
                          <p:cTn id="25" fill="hold" nodeType="afterGroup">
                            <p:stCondLst>
                              <p:cond delay="6000"/>
                            </p:stCondLst>
                            <p:childTnLst>
                              <p:par>
                                <p:cTn id="26" presetID="49" presetClass="entr" presetSubtype="0" decel="100000" fill="hold" nodeType="after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000" fill="hold"/>
                                        <p:tgtEl>
                                          <p:spTgt spid="3"/>
                                        </p:tgtEl>
                                        <p:attrNameLst>
                                          <p:attrName>ppt_w</p:attrName>
                                        </p:attrNameLst>
                                      </p:cBhvr>
                                      <p:tavLst>
                                        <p:tav tm="0">
                                          <p:val>
                                            <p:fltVal val="0"/>
                                          </p:val>
                                        </p:tav>
                                        <p:tav tm="100000">
                                          <p:val>
                                            <p:strVal val="#ppt_w"/>
                                          </p:val>
                                        </p:tav>
                                      </p:tavLst>
                                    </p:anim>
                                    <p:anim calcmode="lin" valueType="num">
                                      <p:cBhvr>
                                        <p:cTn id="29" dur="2000" fill="hold"/>
                                        <p:tgtEl>
                                          <p:spTgt spid="3"/>
                                        </p:tgtEl>
                                        <p:attrNameLst>
                                          <p:attrName>ppt_h</p:attrName>
                                        </p:attrNameLst>
                                      </p:cBhvr>
                                      <p:tavLst>
                                        <p:tav tm="0">
                                          <p:val>
                                            <p:fltVal val="0"/>
                                          </p:val>
                                        </p:tav>
                                        <p:tav tm="100000">
                                          <p:val>
                                            <p:strVal val="#ppt_h"/>
                                          </p:val>
                                        </p:tav>
                                      </p:tavLst>
                                    </p:anim>
                                    <p:anim calcmode="lin" valueType="num">
                                      <p:cBhvr>
                                        <p:cTn id="30" dur="2000" fill="hold"/>
                                        <p:tgtEl>
                                          <p:spTgt spid="3"/>
                                        </p:tgtEl>
                                        <p:attrNameLst>
                                          <p:attrName>style.rotation</p:attrName>
                                        </p:attrNameLst>
                                      </p:cBhvr>
                                      <p:tavLst>
                                        <p:tav tm="0">
                                          <p:val>
                                            <p:fltVal val="360"/>
                                          </p:val>
                                        </p:tav>
                                        <p:tav tm="100000">
                                          <p:val>
                                            <p:fltVal val="0"/>
                                          </p:val>
                                        </p:tav>
                                      </p:tavLst>
                                    </p:anim>
                                    <p:animEffect transition="in" filter="fade">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2.bp.blogspot.com/_63HrcuEl5zs/S9cyI_WJ-oI/AAAAAAAAAq0/Xv_I5xNDlUc/s1600/DisplayAtta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2967038"/>
            <a:ext cx="4376738" cy="291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itle 1"/>
          <p:cNvSpPr>
            <a:spLocks noGrp="1"/>
          </p:cNvSpPr>
          <p:nvPr>
            <p:ph type="title"/>
          </p:nvPr>
        </p:nvSpPr>
        <p:spPr>
          <a:xfrm>
            <a:off x="457200" y="404813"/>
            <a:ext cx="8229600" cy="1066800"/>
          </a:xfrm>
        </p:spPr>
        <p:txBody>
          <a:bodyPr/>
          <a:lstStyle/>
          <a:p>
            <a:pPr eaLnBrk="1" hangingPunct="1"/>
            <a:r>
              <a:rPr lang="en-GB" altLang="en-US" b="1">
                <a:latin typeface="Calibri" panose="020F0502020204030204" pitchFamily="34" charset="0"/>
              </a:rPr>
              <a:t>What does it mean to be Salesian?</a:t>
            </a:r>
          </a:p>
        </p:txBody>
      </p:sp>
      <p:sp>
        <p:nvSpPr>
          <p:cNvPr id="17412" name="Content Placeholder 2"/>
          <p:cNvSpPr>
            <a:spLocks noGrp="1"/>
          </p:cNvSpPr>
          <p:nvPr>
            <p:ph idx="1"/>
          </p:nvPr>
        </p:nvSpPr>
        <p:spPr>
          <a:xfrm>
            <a:off x="457200" y="1408113"/>
            <a:ext cx="8229600" cy="4964112"/>
          </a:xfrm>
        </p:spPr>
        <p:txBody>
          <a:bodyPr/>
          <a:lstStyle/>
          <a:p>
            <a:pPr marL="449263" indent="-339725" eaLnBrk="1" hangingPunct="1">
              <a:spcBef>
                <a:spcPts val="600"/>
              </a:spcBef>
              <a:buFont typeface="Wingdings" panose="05000000000000000000" pitchFamily="2" charset="2"/>
              <a:buChar char="§"/>
            </a:pPr>
            <a:r>
              <a:rPr lang="en-GB" altLang="en-US" sz="3200" b="1">
                <a:solidFill>
                  <a:srgbClr val="002060"/>
                </a:solidFill>
                <a:latin typeface="Calibri" panose="020F0502020204030204" pitchFamily="34" charset="0"/>
              </a:rPr>
              <a:t>Putting it into practice</a:t>
            </a:r>
            <a:br>
              <a:rPr lang="en-GB" altLang="en-US" sz="3200">
                <a:solidFill>
                  <a:srgbClr val="002060"/>
                </a:solidFill>
                <a:latin typeface="Calibri" panose="020F0502020204030204" pitchFamily="34" charset="0"/>
              </a:rPr>
            </a:br>
            <a:r>
              <a:rPr lang="en-GB" altLang="en-US" sz="3200">
                <a:solidFill>
                  <a:srgbClr val="002060"/>
                </a:solidFill>
                <a:latin typeface="Calibri" panose="020F0502020204030204" pitchFamily="34" charset="0"/>
              </a:rPr>
              <a:t>Saving the world</a:t>
            </a:r>
          </a:p>
        </p:txBody>
      </p:sp>
      <p:grpSp>
        <p:nvGrpSpPr>
          <p:cNvPr id="2" name="Group 9"/>
          <p:cNvGrpSpPr>
            <a:grpSpLocks/>
          </p:cNvGrpSpPr>
          <p:nvPr/>
        </p:nvGrpSpPr>
        <p:grpSpPr bwMode="auto">
          <a:xfrm>
            <a:off x="6069013" y="2522538"/>
            <a:ext cx="2244725" cy="1887537"/>
            <a:chOff x="4502519" y="1393009"/>
            <a:chExt cx="2623472" cy="2262565"/>
          </a:xfrm>
        </p:grpSpPr>
        <p:pic>
          <p:nvPicPr>
            <p:cNvPr id="17424" name="Picture 7" descr="RUAH jigsaw 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2519" y="1393009"/>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rot="2700000">
              <a:off x="5090957" y="2453216"/>
              <a:ext cx="1461439" cy="46754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Discovery</a:t>
              </a:r>
            </a:p>
          </p:txBody>
        </p:sp>
      </p:grpSp>
      <p:grpSp>
        <p:nvGrpSpPr>
          <p:cNvPr id="3" name="Group 12"/>
          <p:cNvGrpSpPr>
            <a:grpSpLocks/>
          </p:cNvGrpSpPr>
          <p:nvPr/>
        </p:nvGrpSpPr>
        <p:grpSpPr bwMode="auto">
          <a:xfrm>
            <a:off x="6381750" y="4414838"/>
            <a:ext cx="1936750" cy="2189162"/>
            <a:chOff x="4870814" y="3654503"/>
            <a:chExt cx="2262565" cy="2623472"/>
          </a:xfrm>
        </p:grpSpPr>
        <p:pic>
          <p:nvPicPr>
            <p:cNvPr id="17422" name="Picture 10" descr="RUAH jigsaw 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690361" y="3834956"/>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rot="18900000">
              <a:off x="5074816" y="4721774"/>
              <a:ext cx="1598632" cy="48131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Gentleness</a:t>
              </a:r>
            </a:p>
          </p:txBody>
        </p:sp>
      </p:grpSp>
      <p:grpSp>
        <p:nvGrpSpPr>
          <p:cNvPr id="4" name="Group 15"/>
          <p:cNvGrpSpPr>
            <a:grpSpLocks/>
          </p:cNvGrpSpPr>
          <p:nvPr/>
        </p:nvGrpSpPr>
        <p:grpSpPr bwMode="auto">
          <a:xfrm>
            <a:off x="4102100" y="4729163"/>
            <a:ext cx="2244725" cy="1887537"/>
            <a:chOff x="2209430" y="4012162"/>
            <a:chExt cx="2623472" cy="2262565"/>
          </a:xfrm>
        </p:grpSpPr>
        <p:pic>
          <p:nvPicPr>
            <p:cNvPr id="17420" name="Picture 13" descr="RUAH jigsaw 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209430" y="4012162"/>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rot="2700000">
              <a:off x="2695634" y="4728893"/>
              <a:ext cx="1699303" cy="46754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Celebration</a:t>
              </a:r>
            </a:p>
          </p:txBody>
        </p:sp>
      </p:grpSp>
      <p:grpSp>
        <p:nvGrpSpPr>
          <p:cNvPr id="5" name="Group 18"/>
          <p:cNvGrpSpPr>
            <a:grpSpLocks/>
          </p:cNvGrpSpPr>
          <p:nvPr/>
        </p:nvGrpSpPr>
        <p:grpSpPr bwMode="auto">
          <a:xfrm>
            <a:off x="4117975" y="2524125"/>
            <a:ext cx="1936750" cy="2187575"/>
            <a:chOff x="4118433" y="2523559"/>
            <a:chExt cx="1936820" cy="2188433"/>
          </a:xfrm>
        </p:grpSpPr>
        <p:pic>
          <p:nvPicPr>
            <p:cNvPr id="17418" name="Picture 16" descr="RUAH jigsaw blu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992626" y="2649366"/>
              <a:ext cx="2188433" cy="1936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p:nvPr/>
          </p:nvSpPr>
          <p:spPr>
            <a:xfrm rot="18900000">
              <a:off x="4737580" y="3384321"/>
              <a:ext cx="1020800" cy="400207"/>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Respect</a:t>
              </a:r>
            </a:p>
          </p:txBody>
        </p:sp>
      </p:grpSp>
      <p:pic>
        <p:nvPicPr>
          <p:cNvPr id="17417" name="Picture 5" descr="W:\Salesian\Graphics\Shields\Final artwork September 2012\Shield colour floating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8175" y="5757863"/>
            <a:ext cx="5746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049132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p:cTn id="7" dur="1000" fill="hold"/>
                                        <p:tgtEl>
                                          <p:spTgt spid="63490"/>
                                        </p:tgtEl>
                                        <p:attrNameLst>
                                          <p:attrName>ppt_w</p:attrName>
                                        </p:attrNameLst>
                                      </p:cBhvr>
                                      <p:tavLst>
                                        <p:tav tm="0">
                                          <p:val>
                                            <p:strVal val="#ppt_w*0.70"/>
                                          </p:val>
                                        </p:tav>
                                        <p:tav tm="100000">
                                          <p:val>
                                            <p:strVal val="#ppt_w"/>
                                          </p:val>
                                        </p:tav>
                                      </p:tavLst>
                                    </p:anim>
                                    <p:anim calcmode="lin" valueType="num">
                                      <p:cBhvr>
                                        <p:cTn id="8" dur="1000" fill="hold"/>
                                        <p:tgtEl>
                                          <p:spTgt spid="63490"/>
                                        </p:tgtEl>
                                        <p:attrNameLst>
                                          <p:attrName>ppt_h</p:attrName>
                                        </p:attrNameLst>
                                      </p:cBhvr>
                                      <p:tavLst>
                                        <p:tav tm="0">
                                          <p:val>
                                            <p:strVal val="#ppt_h"/>
                                          </p:val>
                                        </p:tav>
                                        <p:tav tm="100000">
                                          <p:val>
                                            <p:strVal val="#ppt_h"/>
                                          </p:val>
                                        </p:tav>
                                      </p:tavLst>
                                    </p:anim>
                                    <p:animEffect transition="in" filter="fade">
                                      <p:cBhvr>
                                        <p:cTn id="9" dur="1000"/>
                                        <p:tgtEl>
                                          <p:spTgt spid="634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nodeType="clickEffect">
                                  <p:stCondLst>
                                    <p:cond delay="200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style.rotation</p:attrName>
                                        </p:attrNameLst>
                                      </p:cBhvr>
                                      <p:tavLst>
                                        <p:tav tm="0">
                                          <p:val>
                                            <p:fltVal val="360"/>
                                          </p:val>
                                        </p:tav>
                                        <p:tav tm="100000">
                                          <p:val>
                                            <p:fltVal val="0"/>
                                          </p:val>
                                        </p:tav>
                                      </p:tavLst>
                                    </p:anim>
                                    <p:animEffect transition="in" filter="fade">
                                      <p:cBhvr>
                                        <p:cTn id="17" dur="2000"/>
                                        <p:tgtEl>
                                          <p:spTgt spid="5"/>
                                        </p:tgtEl>
                                      </p:cBhvr>
                                    </p:animEffect>
                                  </p:childTnLst>
                                </p:cTn>
                              </p:par>
                            </p:childTnLst>
                          </p:cTn>
                        </p:par>
                        <p:par>
                          <p:cTn id="18" fill="hold" nodeType="afterGroup">
                            <p:stCondLst>
                              <p:cond delay="4000"/>
                            </p:stCondLst>
                            <p:childTnLst>
                              <p:par>
                                <p:cTn id="19" presetID="49" presetClass="entr" presetSubtype="0" decel="100000" fill="hold" nodeType="afterEffect">
                                  <p:stCondLst>
                                    <p:cond delay="2000"/>
                                  </p:stCondLst>
                                  <p:childTnLst>
                                    <p:set>
                                      <p:cBhvr>
                                        <p:cTn id="20" dur="1" fill="hold">
                                          <p:stCondLst>
                                            <p:cond delay="0"/>
                                          </p:stCondLst>
                                        </p:cTn>
                                        <p:tgtEl>
                                          <p:spTgt spid="2"/>
                                        </p:tgtEl>
                                        <p:attrNameLst>
                                          <p:attrName>style.visibility</p:attrName>
                                        </p:attrNameLst>
                                      </p:cBhvr>
                                      <p:to>
                                        <p:strVal val="visible"/>
                                      </p:to>
                                    </p:set>
                                    <p:anim calcmode="lin" valueType="num">
                                      <p:cBhvr>
                                        <p:cTn id="21" dur="2000" fill="hold"/>
                                        <p:tgtEl>
                                          <p:spTgt spid="2"/>
                                        </p:tgtEl>
                                        <p:attrNameLst>
                                          <p:attrName>ppt_w</p:attrName>
                                        </p:attrNameLst>
                                      </p:cBhvr>
                                      <p:tavLst>
                                        <p:tav tm="0">
                                          <p:val>
                                            <p:fltVal val="0"/>
                                          </p:val>
                                        </p:tav>
                                        <p:tav tm="100000">
                                          <p:val>
                                            <p:strVal val="#ppt_w"/>
                                          </p:val>
                                        </p:tav>
                                      </p:tavLst>
                                    </p:anim>
                                    <p:anim calcmode="lin" valueType="num">
                                      <p:cBhvr>
                                        <p:cTn id="22" dur="2000" fill="hold"/>
                                        <p:tgtEl>
                                          <p:spTgt spid="2"/>
                                        </p:tgtEl>
                                        <p:attrNameLst>
                                          <p:attrName>ppt_h</p:attrName>
                                        </p:attrNameLst>
                                      </p:cBhvr>
                                      <p:tavLst>
                                        <p:tav tm="0">
                                          <p:val>
                                            <p:fltVal val="0"/>
                                          </p:val>
                                        </p:tav>
                                        <p:tav tm="100000">
                                          <p:val>
                                            <p:strVal val="#ppt_h"/>
                                          </p:val>
                                        </p:tav>
                                      </p:tavLst>
                                    </p:anim>
                                    <p:anim calcmode="lin" valueType="num">
                                      <p:cBhvr>
                                        <p:cTn id="23" dur="2000" fill="hold"/>
                                        <p:tgtEl>
                                          <p:spTgt spid="2"/>
                                        </p:tgtEl>
                                        <p:attrNameLst>
                                          <p:attrName>style.rotation</p:attrName>
                                        </p:attrNameLst>
                                      </p:cBhvr>
                                      <p:tavLst>
                                        <p:tav tm="0">
                                          <p:val>
                                            <p:fltVal val="360"/>
                                          </p:val>
                                        </p:tav>
                                        <p:tav tm="100000">
                                          <p:val>
                                            <p:fltVal val="0"/>
                                          </p:val>
                                        </p:tav>
                                      </p:tavLst>
                                    </p:anim>
                                    <p:animEffect transition="in" filter="fade">
                                      <p:cBhvr>
                                        <p:cTn id="24" dur="2000"/>
                                        <p:tgtEl>
                                          <p:spTgt spid="2"/>
                                        </p:tgtEl>
                                      </p:cBhvr>
                                    </p:animEffect>
                                  </p:childTnLst>
                                </p:cTn>
                              </p:par>
                            </p:childTnLst>
                          </p:cTn>
                        </p:par>
                        <p:par>
                          <p:cTn id="25" fill="hold" nodeType="afterGroup">
                            <p:stCondLst>
                              <p:cond delay="8000"/>
                            </p:stCondLst>
                            <p:childTnLst>
                              <p:par>
                                <p:cTn id="26" presetID="49" presetClass="entr" presetSubtype="0" decel="100000" fill="hold" nodeType="after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000" fill="hold"/>
                                        <p:tgtEl>
                                          <p:spTgt spid="3"/>
                                        </p:tgtEl>
                                        <p:attrNameLst>
                                          <p:attrName>ppt_w</p:attrName>
                                        </p:attrNameLst>
                                      </p:cBhvr>
                                      <p:tavLst>
                                        <p:tav tm="0">
                                          <p:val>
                                            <p:fltVal val="0"/>
                                          </p:val>
                                        </p:tav>
                                        <p:tav tm="100000">
                                          <p:val>
                                            <p:strVal val="#ppt_w"/>
                                          </p:val>
                                        </p:tav>
                                      </p:tavLst>
                                    </p:anim>
                                    <p:anim calcmode="lin" valueType="num">
                                      <p:cBhvr>
                                        <p:cTn id="29" dur="2000" fill="hold"/>
                                        <p:tgtEl>
                                          <p:spTgt spid="3"/>
                                        </p:tgtEl>
                                        <p:attrNameLst>
                                          <p:attrName>ppt_h</p:attrName>
                                        </p:attrNameLst>
                                      </p:cBhvr>
                                      <p:tavLst>
                                        <p:tav tm="0">
                                          <p:val>
                                            <p:fltVal val="0"/>
                                          </p:val>
                                        </p:tav>
                                        <p:tav tm="100000">
                                          <p:val>
                                            <p:strVal val="#ppt_h"/>
                                          </p:val>
                                        </p:tav>
                                      </p:tavLst>
                                    </p:anim>
                                    <p:anim calcmode="lin" valueType="num">
                                      <p:cBhvr>
                                        <p:cTn id="30" dur="2000" fill="hold"/>
                                        <p:tgtEl>
                                          <p:spTgt spid="3"/>
                                        </p:tgtEl>
                                        <p:attrNameLst>
                                          <p:attrName>style.rotation</p:attrName>
                                        </p:attrNameLst>
                                      </p:cBhvr>
                                      <p:tavLst>
                                        <p:tav tm="0">
                                          <p:val>
                                            <p:fltVal val="360"/>
                                          </p:val>
                                        </p:tav>
                                        <p:tav tm="100000">
                                          <p:val>
                                            <p:fltVal val="0"/>
                                          </p:val>
                                        </p:tav>
                                      </p:tavLst>
                                    </p:anim>
                                    <p:animEffect transition="in" filter="fade">
                                      <p:cBhvr>
                                        <p:cTn id="31" dur="2000"/>
                                        <p:tgtEl>
                                          <p:spTgt spid="3"/>
                                        </p:tgtEl>
                                      </p:cBhvr>
                                    </p:animEffect>
                                  </p:childTnLst>
                                </p:cTn>
                              </p:par>
                            </p:childTnLst>
                          </p:cTn>
                        </p:par>
                        <p:par>
                          <p:cTn id="32" fill="hold" nodeType="afterGroup">
                            <p:stCondLst>
                              <p:cond delay="12000"/>
                            </p:stCondLst>
                            <p:childTnLst>
                              <p:par>
                                <p:cTn id="33" presetID="49" presetClass="entr" presetSubtype="0" decel="100000" fill="hold" nodeType="afterEffect">
                                  <p:stCondLst>
                                    <p:cond delay="2000"/>
                                  </p:stCondLst>
                                  <p:childTnLst>
                                    <p:set>
                                      <p:cBhvr>
                                        <p:cTn id="34" dur="1" fill="hold">
                                          <p:stCondLst>
                                            <p:cond delay="0"/>
                                          </p:stCondLst>
                                        </p:cTn>
                                        <p:tgtEl>
                                          <p:spTgt spid="4"/>
                                        </p:tgtEl>
                                        <p:attrNameLst>
                                          <p:attrName>style.visibility</p:attrName>
                                        </p:attrNameLst>
                                      </p:cBhvr>
                                      <p:to>
                                        <p:strVal val="visible"/>
                                      </p:to>
                                    </p:set>
                                    <p:anim calcmode="lin" valueType="num">
                                      <p:cBhvr>
                                        <p:cTn id="35" dur="2000" fill="hold"/>
                                        <p:tgtEl>
                                          <p:spTgt spid="4"/>
                                        </p:tgtEl>
                                        <p:attrNameLst>
                                          <p:attrName>ppt_w</p:attrName>
                                        </p:attrNameLst>
                                      </p:cBhvr>
                                      <p:tavLst>
                                        <p:tav tm="0">
                                          <p:val>
                                            <p:fltVal val="0"/>
                                          </p:val>
                                        </p:tav>
                                        <p:tav tm="100000">
                                          <p:val>
                                            <p:strVal val="#ppt_w"/>
                                          </p:val>
                                        </p:tav>
                                      </p:tavLst>
                                    </p:anim>
                                    <p:anim calcmode="lin" valueType="num">
                                      <p:cBhvr>
                                        <p:cTn id="36" dur="2000" fill="hold"/>
                                        <p:tgtEl>
                                          <p:spTgt spid="4"/>
                                        </p:tgtEl>
                                        <p:attrNameLst>
                                          <p:attrName>ppt_h</p:attrName>
                                        </p:attrNameLst>
                                      </p:cBhvr>
                                      <p:tavLst>
                                        <p:tav tm="0">
                                          <p:val>
                                            <p:fltVal val="0"/>
                                          </p:val>
                                        </p:tav>
                                        <p:tav tm="100000">
                                          <p:val>
                                            <p:strVal val="#ppt_h"/>
                                          </p:val>
                                        </p:tav>
                                      </p:tavLst>
                                    </p:anim>
                                    <p:anim calcmode="lin" valueType="num">
                                      <p:cBhvr>
                                        <p:cTn id="37" dur="2000" fill="hold"/>
                                        <p:tgtEl>
                                          <p:spTgt spid="4"/>
                                        </p:tgtEl>
                                        <p:attrNameLst>
                                          <p:attrName>style.rotation</p:attrName>
                                        </p:attrNameLst>
                                      </p:cBhvr>
                                      <p:tavLst>
                                        <p:tav tm="0">
                                          <p:val>
                                            <p:fltVal val="360"/>
                                          </p:val>
                                        </p:tav>
                                        <p:tav tm="100000">
                                          <p:val>
                                            <p:fltVal val="0"/>
                                          </p:val>
                                        </p:tav>
                                      </p:tavLst>
                                    </p:anim>
                                    <p:animEffect transition="in" filter="fade">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i.telegraph.co.uk/multimedia/archive/01376/school_1376669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2974975"/>
            <a:ext cx="4660900" cy="291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Title 1"/>
          <p:cNvSpPr>
            <a:spLocks noGrp="1"/>
          </p:cNvSpPr>
          <p:nvPr>
            <p:ph type="title"/>
          </p:nvPr>
        </p:nvSpPr>
        <p:spPr>
          <a:xfrm>
            <a:off x="457200" y="404813"/>
            <a:ext cx="8229600" cy="1066800"/>
          </a:xfrm>
        </p:spPr>
        <p:txBody>
          <a:bodyPr/>
          <a:lstStyle/>
          <a:p>
            <a:pPr eaLnBrk="1" hangingPunct="1"/>
            <a:r>
              <a:rPr lang="en-GB" altLang="en-US" b="1">
                <a:latin typeface="Calibri" panose="020F0502020204030204" pitchFamily="34" charset="0"/>
              </a:rPr>
              <a:t>What does it mean to be Salesian?</a:t>
            </a:r>
          </a:p>
        </p:txBody>
      </p:sp>
      <p:sp>
        <p:nvSpPr>
          <p:cNvPr id="18436" name="Content Placeholder 2"/>
          <p:cNvSpPr>
            <a:spLocks noGrp="1"/>
          </p:cNvSpPr>
          <p:nvPr>
            <p:ph idx="1"/>
          </p:nvPr>
        </p:nvSpPr>
        <p:spPr>
          <a:xfrm>
            <a:off x="457200" y="1408113"/>
            <a:ext cx="8229600" cy="3989387"/>
          </a:xfrm>
        </p:spPr>
        <p:txBody>
          <a:bodyPr/>
          <a:lstStyle/>
          <a:p>
            <a:pPr marL="449263" indent="-339725" eaLnBrk="1" hangingPunct="1">
              <a:spcBef>
                <a:spcPts val="600"/>
              </a:spcBef>
              <a:buFont typeface="Wingdings" panose="05000000000000000000" pitchFamily="2" charset="2"/>
              <a:buChar char="§"/>
            </a:pPr>
            <a:r>
              <a:rPr lang="en-GB" altLang="en-US" sz="3200" b="1">
                <a:solidFill>
                  <a:srgbClr val="002060"/>
                </a:solidFill>
                <a:latin typeface="Calibri" panose="020F0502020204030204" pitchFamily="34" charset="0"/>
              </a:rPr>
              <a:t>Putting it into practice</a:t>
            </a:r>
            <a:br>
              <a:rPr lang="en-GB" altLang="en-US" sz="3200">
                <a:solidFill>
                  <a:srgbClr val="002060"/>
                </a:solidFill>
                <a:latin typeface="Calibri" panose="020F0502020204030204" pitchFamily="34" charset="0"/>
              </a:rPr>
            </a:br>
            <a:r>
              <a:rPr lang="en-GB" altLang="en-US" sz="3200">
                <a:solidFill>
                  <a:srgbClr val="002060"/>
                </a:solidFill>
                <a:latin typeface="Calibri" panose="020F0502020204030204" pitchFamily="34" charset="0"/>
              </a:rPr>
              <a:t>In the classroom</a:t>
            </a:r>
          </a:p>
        </p:txBody>
      </p:sp>
      <p:grpSp>
        <p:nvGrpSpPr>
          <p:cNvPr id="2" name="Group 9"/>
          <p:cNvGrpSpPr>
            <a:grpSpLocks/>
          </p:cNvGrpSpPr>
          <p:nvPr/>
        </p:nvGrpSpPr>
        <p:grpSpPr bwMode="auto">
          <a:xfrm>
            <a:off x="6069013" y="2522538"/>
            <a:ext cx="2244725" cy="1887537"/>
            <a:chOff x="4502519" y="1393009"/>
            <a:chExt cx="2623472" cy="2262565"/>
          </a:xfrm>
        </p:grpSpPr>
        <p:pic>
          <p:nvPicPr>
            <p:cNvPr id="18448" name="Picture 7" descr="RUAH jigsaw 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2519" y="1393009"/>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rot="2700000">
              <a:off x="5161364" y="2453216"/>
              <a:ext cx="1320623" cy="46754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Learning</a:t>
              </a:r>
            </a:p>
          </p:txBody>
        </p:sp>
      </p:grpSp>
      <p:grpSp>
        <p:nvGrpSpPr>
          <p:cNvPr id="3" name="Group 12"/>
          <p:cNvGrpSpPr>
            <a:grpSpLocks/>
          </p:cNvGrpSpPr>
          <p:nvPr/>
        </p:nvGrpSpPr>
        <p:grpSpPr bwMode="auto">
          <a:xfrm>
            <a:off x="6381750" y="4414838"/>
            <a:ext cx="1936750" cy="2189162"/>
            <a:chOff x="4870814" y="3654503"/>
            <a:chExt cx="2262565" cy="2623472"/>
          </a:xfrm>
        </p:grpSpPr>
        <p:pic>
          <p:nvPicPr>
            <p:cNvPr id="18446" name="Picture 10" descr="RUAH jigsaw 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690361" y="3834956"/>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rot="18900000">
              <a:off x="4902342" y="4721774"/>
              <a:ext cx="1945434" cy="48131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Consideration</a:t>
              </a:r>
            </a:p>
          </p:txBody>
        </p:sp>
      </p:grpSp>
      <p:grpSp>
        <p:nvGrpSpPr>
          <p:cNvPr id="4" name="Group 15"/>
          <p:cNvGrpSpPr>
            <a:grpSpLocks/>
          </p:cNvGrpSpPr>
          <p:nvPr/>
        </p:nvGrpSpPr>
        <p:grpSpPr bwMode="auto">
          <a:xfrm>
            <a:off x="4102100" y="4729163"/>
            <a:ext cx="2244725" cy="1887537"/>
            <a:chOff x="2209430" y="4012162"/>
            <a:chExt cx="2623472" cy="2262565"/>
          </a:xfrm>
        </p:grpSpPr>
        <p:pic>
          <p:nvPicPr>
            <p:cNvPr id="18444" name="Picture 13" descr="RUAH jigsaw 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209430" y="4012162"/>
              <a:ext cx="2623472" cy="226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rot="2700000">
              <a:off x="2613809" y="4728893"/>
              <a:ext cx="1862953" cy="467549"/>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Appreciation</a:t>
              </a:r>
            </a:p>
          </p:txBody>
        </p:sp>
      </p:grpSp>
      <p:grpSp>
        <p:nvGrpSpPr>
          <p:cNvPr id="5" name="Group 18"/>
          <p:cNvGrpSpPr>
            <a:grpSpLocks/>
          </p:cNvGrpSpPr>
          <p:nvPr/>
        </p:nvGrpSpPr>
        <p:grpSpPr bwMode="auto">
          <a:xfrm>
            <a:off x="4117975" y="2524125"/>
            <a:ext cx="1938338" cy="2187575"/>
            <a:chOff x="4118433" y="2523559"/>
            <a:chExt cx="1936820" cy="2188433"/>
          </a:xfrm>
        </p:grpSpPr>
        <p:pic>
          <p:nvPicPr>
            <p:cNvPr id="18442" name="Picture 16" descr="RUAH jigsaw blu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992626" y="2649366"/>
              <a:ext cx="2188433" cy="1936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p:nvPr/>
          </p:nvSpPr>
          <p:spPr>
            <a:xfrm rot="18900000">
              <a:off x="4453134" y="3384321"/>
              <a:ext cx="1587843" cy="400207"/>
            </a:xfrm>
            <a:prstGeom prst="rect">
              <a:avLst/>
            </a:prstGeom>
            <a:noFill/>
          </p:spPr>
          <p:txBody>
            <a:bodyPr wrap="none">
              <a:spAutoFit/>
            </a:bodyPr>
            <a:lstStyle/>
            <a:p>
              <a:pPr>
                <a:defRPr/>
              </a:pPr>
              <a:r>
                <a:rPr lang="en-GB" sz="2000" b="1" dirty="0">
                  <a:solidFill>
                    <a:schemeClr val="bg1">
                      <a:lumMod val="95000"/>
                    </a:schemeClr>
                  </a:solidFill>
                  <a:latin typeface="Calibri" pitchFamily="34" charset="0"/>
                  <a:cs typeface="Calibri" pitchFamily="34" charset="0"/>
                </a:rPr>
                <a:t>Commitment</a:t>
              </a:r>
            </a:p>
          </p:txBody>
        </p:sp>
      </p:grpSp>
      <p:pic>
        <p:nvPicPr>
          <p:cNvPr id="18441" name="Picture 5" descr="W:\Salesian\Graphics\Shields\Final artwork September 2012\Shield colour floating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8175" y="5757863"/>
            <a:ext cx="5746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2334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p:cTn id="7" dur="1000" fill="hold"/>
                                        <p:tgtEl>
                                          <p:spTgt spid="64514"/>
                                        </p:tgtEl>
                                        <p:attrNameLst>
                                          <p:attrName>ppt_w</p:attrName>
                                        </p:attrNameLst>
                                      </p:cBhvr>
                                      <p:tavLst>
                                        <p:tav tm="0">
                                          <p:val>
                                            <p:strVal val="#ppt_w*0.70"/>
                                          </p:val>
                                        </p:tav>
                                        <p:tav tm="100000">
                                          <p:val>
                                            <p:strVal val="#ppt_w"/>
                                          </p:val>
                                        </p:tav>
                                      </p:tavLst>
                                    </p:anim>
                                    <p:anim calcmode="lin" valueType="num">
                                      <p:cBhvr>
                                        <p:cTn id="8" dur="1000" fill="hold"/>
                                        <p:tgtEl>
                                          <p:spTgt spid="64514"/>
                                        </p:tgtEl>
                                        <p:attrNameLst>
                                          <p:attrName>ppt_h</p:attrName>
                                        </p:attrNameLst>
                                      </p:cBhvr>
                                      <p:tavLst>
                                        <p:tav tm="0">
                                          <p:val>
                                            <p:strVal val="#ppt_h"/>
                                          </p:val>
                                        </p:tav>
                                        <p:tav tm="100000">
                                          <p:val>
                                            <p:strVal val="#ppt_h"/>
                                          </p:val>
                                        </p:tav>
                                      </p:tavLst>
                                    </p:anim>
                                    <p:animEffect transition="in" filter="fade">
                                      <p:cBhvr>
                                        <p:cTn id="9" dur="1000"/>
                                        <p:tgtEl>
                                          <p:spTgt spid="645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style.rotation</p:attrName>
                                        </p:attrNameLst>
                                      </p:cBhvr>
                                      <p:tavLst>
                                        <p:tav tm="0">
                                          <p:val>
                                            <p:fltVal val="360"/>
                                          </p:val>
                                        </p:tav>
                                        <p:tav tm="100000">
                                          <p:val>
                                            <p:fltVal val="0"/>
                                          </p:val>
                                        </p:tav>
                                      </p:tavLst>
                                    </p:anim>
                                    <p:animEffect transition="in" filter="fade">
                                      <p:cBhvr>
                                        <p:cTn id="17" dur="2000"/>
                                        <p:tgtEl>
                                          <p:spTgt spid="5"/>
                                        </p:tgtEl>
                                      </p:cBhvr>
                                    </p:animEffect>
                                  </p:childTnLst>
                                </p:cTn>
                              </p:par>
                            </p:childTnLst>
                          </p:cTn>
                        </p:par>
                        <p:par>
                          <p:cTn id="18" fill="hold" nodeType="afterGroup">
                            <p:stCondLst>
                              <p:cond delay="2000"/>
                            </p:stCondLst>
                            <p:childTnLst>
                              <p:par>
                                <p:cTn id="19" presetID="49" presetClass="entr" presetSubtype="0" decel="100000" fill="hold" nodeType="afterEffect">
                                  <p:stCondLst>
                                    <p:cond delay="2000"/>
                                  </p:stCondLst>
                                  <p:childTnLst>
                                    <p:set>
                                      <p:cBhvr>
                                        <p:cTn id="20" dur="1" fill="hold">
                                          <p:stCondLst>
                                            <p:cond delay="0"/>
                                          </p:stCondLst>
                                        </p:cTn>
                                        <p:tgtEl>
                                          <p:spTgt spid="2"/>
                                        </p:tgtEl>
                                        <p:attrNameLst>
                                          <p:attrName>style.visibility</p:attrName>
                                        </p:attrNameLst>
                                      </p:cBhvr>
                                      <p:to>
                                        <p:strVal val="visible"/>
                                      </p:to>
                                    </p:set>
                                    <p:anim calcmode="lin" valueType="num">
                                      <p:cBhvr>
                                        <p:cTn id="21" dur="2000" fill="hold"/>
                                        <p:tgtEl>
                                          <p:spTgt spid="2"/>
                                        </p:tgtEl>
                                        <p:attrNameLst>
                                          <p:attrName>ppt_w</p:attrName>
                                        </p:attrNameLst>
                                      </p:cBhvr>
                                      <p:tavLst>
                                        <p:tav tm="0">
                                          <p:val>
                                            <p:fltVal val="0"/>
                                          </p:val>
                                        </p:tav>
                                        <p:tav tm="100000">
                                          <p:val>
                                            <p:strVal val="#ppt_w"/>
                                          </p:val>
                                        </p:tav>
                                      </p:tavLst>
                                    </p:anim>
                                    <p:anim calcmode="lin" valueType="num">
                                      <p:cBhvr>
                                        <p:cTn id="22" dur="2000" fill="hold"/>
                                        <p:tgtEl>
                                          <p:spTgt spid="2"/>
                                        </p:tgtEl>
                                        <p:attrNameLst>
                                          <p:attrName>ppt_h</p:attrName>
                                        </p:attrNameLst>
                                      </p:cBhvr>
                                      <p:tavLst>
                                        <p:tav tm="0">
                                          <p:val>
                                            <p:fltVal val="0"/>
                                          </p:val>
                                        </p:tav>
                                        <p:tav tm="100000">
                                          <p:val>
                                            <p:strVal val="#ppt_h"/>
                                          </p:val>
                                        </p:tav>
                                      </p:tavLst>
                                    </p:anim>
                                    <p:anim calcmode="lin" valueType="num">
                                      <p:cBhvr>
                                        <p:cTn id="23" dur="2000" fill="hold"/>
                                        <p:tgtEl>
                                          <p:spTgt spid="2"/>
                                        </p:tgtEl>
                                        <p:attrNameLst>
                                          <p:attrName>style.rotation</p:attrName>
                                        </p:attrNameLst>
                                      </p:cBhvr>
                                      <p:tavLst>
                                        <p:tav tm="0">
                                          <p:val>
                                            <p:fltVal val="360"/>
                                          </p:val>
                                        </p:tav>
                                        <p:tav tm="100000">
                                          <p:val>
                                            <p:fltVal val="0"/>
                                          </p:val>
                                        </p:tav>
                                      </p:tavLst>
                                    </p:anim>
                                    <p:animEffect transition="in" filter="fade">
                                      <p:cBhvr>
                                        <p:cTn id="24" dur="2000"/>
                                        <p:tgtEl>
                                          <p:spTgt spid="2"/>
                                        </p:tgtEl>
                                      </p:cBhvr>
                                    </p:animEffect>
                                  </p:childTnLst>
                                </p:cTn>
                              </p:par>
                            </p:childTnLst>
                          </p:cTn>
                        </p:par>
                        <p:par>
                          <p:cTn id="25" fill="hold" nodeType="afterGroup">
                            <p:stCondLst>
                              <p:cond delay="6000"/>
                            </p:stCondLst>
                            <p:childTnLst>
                              <p:par>
                                <p:cTn id="26" presetID="49" presetClass="entr" presetSubtype="0" decel="100000" fill="hold" nodeType="after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000" fill="hold"/>
                                        <p:tgtEl>
                                          <p:spTgt spid="3"/>
                                        </p:tgtEl>
                                        <p:attrNameLst>
                                          <p:attrName>ppt_w</p:attrName>
                                        </p:attrNameLst>
                                      </p:cBhvr>
                                      <p:tavLst>
                                        <p:tav tm="0">
                                          <p:val>
                                            <p:fltVal val="0"/>
                                          </p:val>
                                        </p:tav>
                                        <p:tav tm="100000">
                                          <p:val>
                                            <p:strVal val="#ppt_w"/>
                                          </p:val>
                                        </p:tav>
                                      </p:tavLst>
                                    </p:anim>
                                    <p:anim calcmode="lin" valueType="num">
                                      <p:cBhvr>
                                        <p:cTn id="29" dur="2000" fill="hold"/>
                                        <p:tgtEl>
                                          <p:spTgt spid="3"/>
                                        </p:tgtEl>
                                        <p:attrNameLst>
                                          <p:attrName>ppt_h</p:attrName>
                                        </p:attrNameLst>
                                      </p:cBhvr>
                                      <p:tavLst>
                                        <p:tav tm="0">
                                          <p:val>
                                            <p:fltVal val="0"/>
                                          </p:val>
                                        </p:tav>
                                        <p:tav tm="100000">
                                          <p:val>
                                            <p:strVal val="#ppt_h"/>
                                          </p:val>
                                        </p:tav>
                                      </p:tavLst>
                                    </p:anim>
                                    <p:anim calcmode="lin" valueType="num">
                                      <p:cBhvr>
                                        <p:cTn id="30" dur="2000" fill="hold"/>
                                        <p:tgtEl>
                                          <p:spTgt spid="3"/>
                                        </p:tgtEl>
                                        <p:attrNameLst>
                                          <p:attrName>style.rotation</p:attrName>
                                        </p:attrNameLst>
                                      </p:cBhvr>
                                      <p:tavLst>
                                        <p:tav tm="0">
                                          <p:val>
                                            <p:fltVal val="360"/>
                                          </p:val>
                                        </p:tav>
                                        <p:tav tm="100000">
                                          <p:val>
                                            <p:fltVal val="0"/>
                                          </p:val>
                                        </p:tav>
                                      </p:tavLst>
                                    </p:anim>
                                    <p:animEffect transition="in" filter="fade">
                                      <p:cBhvr>
                                        <p:cTn id="31" dur="2000"/>
                                        <p:tgtEl>
                                          <p:spTgt spid="3"/>
                                        </p:tgtEl>
                                      </p:cBhvr>
                                    </p:animEffect>
                                  </p:childTnLst>
                                </p:cTn>
                              </p:par>
                            </p:childTnLst>
                          </p:cTn>
                        </p:par>
                        <p:par>
                          <p:cTn id="32" fill="hold" nodeType="afterGroup">
                            <p:stCondLst>
                              <p:cond delay="10000"/>
                            </p:stCondLst>
                            <p:childTnLst>
                              <p:par>
                                <p:cTn id="33" presetID="49" presetClass="entr" presetSubtype="0" decel="100000" fill="hold" nodeType="afterEffect">
                                  <p:stCondLst>
                                    <p:cond delay="2000"/>
                                  </p:stCondLst>
                                  <p:childTnLst>
                                    <p:set>
                                      <p:cBhvr>
                                        <p:cTn id="34" dur="1" fill="hold">
                                          <p:stCondLst>
                                            <p:cond delay="0"/>
                                          </p:stCondLst>
                                        </p:cTn>
                                        <p:tgtEl>
                                          <p:spTgt spid="4"/>
                                        </p:tgtEl>
                                        <p:attrNameLst>
                                          <p:attrName>style.visibility</p:attrName>
                                        </p:attrNameLst>
                                      </p:cBhvr>
                                      <p:to>
                                        <p:strVal val="visible"/>
                                      </p:to>
                                    </p:set>
                                    <p:anim calcmode="lin" valueType="num">
                                      <p:cBhvr>
                                        <p:cTn id="35" dur="2000" fill="hold"/>
                                        <p:tgtEl>
                                          <p:spTgt spid="4"/>
                                        </p:tgtEl>
                                        <p:attrNameLst>
                                          <p:attrName>ppt_w</p:attrName>
                                        </p:attrNameLst>
                                      </p:cBhvr>
                                      <p:tavLst>
                                        <p:tav tm="0">
                                          <p:val>
                                            <p:fltVal val="0"/>
                                          </p:val>
                                        </p:tav>
                                        <p:tav tm="100000">
                                          <p:val>
                                            <p:strVal val="#ppt_w"/>
                                          </p:val>
                                        </p:tav>
                                      </p:tavLst>
                                    </p:anim>
                                    <p:anim calcmode="lin" valueType="num">
                                      <p:cBhvr>
                                        <p:cTn id="36" dur="2000" fill="hold"/>
                                        <p:tgtEl>
                                          <p:spTgt spid="4"/>
                                        </p:tgtEl>
                                        <p:attrNameLst>
                                          <p:attrName>ppt_h</p:attrName>
                                        </p:attrNameLst>
                                      </p:cBhvr>
                                      <p:tavLst>
                                        <p:tav tm="0">
                                          <p:val>
                                            <p:fltVal val="0"/>
                                          </p:val>
                                        </p:tav>
                                        <p:tav tm="100000">
                                          <p:val>
                                            <p:strVal val="#ppt_h"/>
                                          </p:val>
                                        </p:tav>
                                      </p:tavLst>
                                    </p:anim>
                                    <p:anim calcmode="lin" valueType="num">
                                      <p:cBhvr>
                                        <p:cTn id="37" dur="2000" fill="hold"/>
                                        <p:tgtEl>
                                          <p:spTgt spid="4"/>
                                        </p:tgtEl>
                                        <p:attrNameLst>
                                          <p:attrName>style.rotation</p:attrName>
                                        </p:attrNameLst>
                                      </p:cBhvr>
                                      <p:tavLst>
                                        <p:tav tm="0">
                                          <p:val>
                                            <p:fltVal val="360"/>
                                          </p:val>
                                        </p:tav>
                                        <p:tav tm="100000">
                                          <p:val>
                                            <p:fltVal val="0"/>
                                          </p:val>
                                        </p:tav>
                                      </p:tavLst>
                                    </p:anim>
                                    <p:animEffect transition="in" filter="fade">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014548"/>
            <a:ext cx="7772400" cy="1362075"/>
          </a:xfrm>
        </p:spPr>
        <p:txBody>
          <a:bodyPr/>
          <a:lstStyle/>
          <a:p>
            <a:pPr algn="ctr"/>
            <a:r>
              <a:rPr lang="en-GB" sz="6600" b="1" dirty="0"/>
              <a:t>Caught, not taught</a:t>
            </a:r>
          </a:p>
        </p:txBody>
      </p:sp>
      <p:sp>
        <p:nvSpPr>
          <p:cNvPr id="5" name="Text Placeholder 4"/>
          <p:cNvSpPr>
            <a:spLocks noGrp="1"/>
          </p:cNvSpPr>
          <p:nvPr>
            <p:ph type="body" idx="1"/>
          </p:nvPr>
        </p:nvSpPr>
        <p:spPr/>
        <p:txBody>
          <a:bodyPr/>
          <a:lstStyle/>
          <a:p>
            <a:endParaRPr lang="en-GB" dirty="0"/>
          </a:p>
        </p:txBody>
      </p:sp>
      <p:pic>
        <p:nvPicPr>
          <p:cNvPr id="6" name="Picture 5"/>
          <p:cNvPicPr>
            <a:picLocks noChangeAspect="1"/>
          </p:cNvPicPr>
          <p:nvPr/>
        </p:nvPicPr>
        <p:blipFill>
          <a:blip r:embed="rId3"/>
          <a:stretch>
            <a:fillRect/>
          </a:stretch>
        </p:blipFill>
        <p:spPr>
          <a:xfrm>
            <a:off x="1509236" y="2877911"/>
            <a:ext cx="6198553" cy="2488066"/>
          </a:xfrm>
          <a:prstGeom prst="rect">
            <a:avLst/>
          </a:prstGeom>
        </p:spPr>
      </p:pic>
    </p:spTree>
    <p:extLst>
      <p:ext uri="{BB962C8B-B14F-4D97-AF65-F5344CB8AC3E}">
        <p14:creationId xmlns:p14="http://schemas.microsoft.com/office/powerpoint/2010/main" val="3905188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respect ali g"/>
          <p:cNvPicPr>
            <a:picLocks noChangeAspect="1" noChangeArrowheads="1"/>
          </p:cNvPicPr>
          <p:nvPr/>
        </p:nvPicPr>
        <p:blipFill rotWithShape="1">
          <a:blip r:embed="rId3">
            <a:extLst>
              <a:ext uri="{28A0092B-C50C-407E-A947-70E740481C1C}">
                <a14:useLocalDpi xmlns:a14="http://schemas.microsoft.com/office/drawing/2010/main" val="0"/>
              </a:ext>
            </a:extLst>
          </a:blip>
          <a:srcRect l="15494" t="7931" r="14593" b="5286"/>
          <a:stretch/>
        </p:blipFill>
        <p:spPr bwMode="auto">
          <a:xfrm>
            <a:off x="6850060" y="3036697"/>
            <a:ext cx="2293940" cy="3588883"/>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age result for celebrate diversity"/>
          <p:cNvPicPr>
            <a:picLocks noChangeAspect="1" noChangeArrowheads="1"/>
          </p:cNvPicPr>
          <p:nvPr/>
        </p:nvPicPr>
        <p:blipFill rotWithShape="1">
          <a:blip r:embed="rId4">
            <a:extLst>
              <a:ext uri="{28A0092B-C50C-407E-A947-70E740481C1C}">
                <a14:useLocalDpi xmlns:a14="http://schemas.microsoft.com/office/drawing/2010/main" val="0"/>
              </a:ext>
            </a:extLst>
          </a:blip>
          <a:srcRect l="8396" t="21829" r="10438" b="9563"/>
          <a:stretch/>
        </p:blipFill>
        <p:spPr bwMode="auto">
          <a:xfrm>
            <a:off x="4994100" y="982399"/>
            <a:ext cx="3955085" cy="220273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rotWithShape="1">
          <a:blip r:embed="rId5"/>
          <a:srcRect l="13185" t="24438" r="10795" b="22994"/>
          <a:stretch/>
        </p:blipFill>
        <p:spPr>
          <a:xfrm>
            <a:off x="2852343" y="4597738"/>
            <a:ext cx="4061922" cy="1438195"/>
          </a:xfrm>
          <a:prstGeom prst="rect">
            <a:avLst/>
          </a:prstGeom>
        </p:spPr>
      </p:pic>
      <p:pic>
        <p:nvPicPr>
          <p:cNvPr id="15" name="Picture 14"/>
          <p:cNvPicPr>
            <a:picLocks noChangeAspect="1"/>
          </p:cNvPicPr>
          <p:nvPr/>
        </p:nvPicPr>
        <p:blipFill rotWithShape="1">
          <a:blip r:embed="rId6"/>
          <a:srcRect l="8181" t="16113" r="2772" b="7524"/>
          <a:stretch/>
        </p:blipFill>
        <p:spPr>
          <a:xfrm>
            <a:off x="510374" y="789731"/>
            <a:ext cx="3632796" cy="1557707"/>
          </a:xfrm>
          <a:prstGeom prst="rect">
            <a:avLst/>
          </a:prstGeom>
        </p:spPr>
      </p:pic>
      <p:pic>
        <p:nvPicPr>
          <p:cNvPr id="16" name="Picture 15"/>
          <p:cNvPicPr>
            <a:picLocks noChangeAspect="1"/>
          </p:cNvPicPr>
          <p:nvPr/>
        </p:nvPicPr>
        <p:blipFill>
          <a:blip r:embed="rId7"/>
          <a:stretch>
            <a:fillRect/>
          </a:stretch>
        </p:blipFill>
        <p:spPr>
          <a:xfrm>
            <a:off x="88572" y="2271922"/>
            <a:ext cx="2827976" cy="2827976"/>
          </a:xfrm>
          <a:prstGeom prst="rect">
            <a:avLst/>
          </a:prstGeom>
        </p:spPr>
      </p:pic>
      <p:pic>
        <p:nvPicPr>
          <p:cNvPr id="1034" name="Picture 10" descr="Image result for respec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4542" y="2687261"/>
            <a:ext cx="2955509" cy="17532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32850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8409" y="857250"/>
            <a:ext cx="3857625" cy="51435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 y="857250"/>
            <a:ext cx="6886339" cy="51435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56" y="1866135"/>
            <a:ext cx="1853621" cy="278043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1103" y="2880521"/>
            <a:ext cx="1862273" cy="248303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4320" y="2880521"/>
            <a:ext cx="2703286" cy="202746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5307" y="2884715"/>
            <a:ext cx="3085796" cy="205592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7008" y="857250"/>
            <a:ext cx="3041197" cy="2027465"/>
          </a:xfrm>
          <a:prstGeom prst="rect">
            <a:avLst/>
          </a:prstGeom>
        </p:spPr>
      </p:pic>
      <p:sp>
        <p:nvSpPr>
          <p:cNvPr id="4" name="Rectangle 3"/>
          <p:cNvSpPr/>
          <p:nvPr/>
        </p:nvSpPr>
        <p:spPr>
          <a:xfrm>
            <a:off x="66675" y="971550"/>
            <a:ext cx="3871777" cy="133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6000" dirty="0"/>
              <a:t>Affection</a:t>
            </a:r>
          </a:p>
        </p:txBody>
      </p:sp>
      <p:sp>
        <p:nvSpPr>
          <p:cNvPr id="5" name="Rectangle 4"/>
          <p:cNvSpPr/>
          <p:nvPr/>
        </p:nvSpPr>
        <p:spPr>
          <a:xfrm>
            <a:off x="5171532" y="4321276"/>
            <a:ext cx="3972468" cy="127580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b="1" dirty="0"/>
              <a:t>Synonyms:</a:t>
            </a:r>
            <a:r>
              <a:rPr lang="en-US" sz="1600" dirty="0"/>
              <a:t> fondness, love, liking, endearment, feeling, sentiment, tenderness, warmth, warmness, devotion, care;</a:t>
            </a:r>
            <a:endParaRPr lang="en-GB" sz="6600" dirty="0"/>
          </a:p>
        </p:txBody>
      </p:sp>
      <p:sp>
        <p:nvSpPr>
          <p:cNvPr id="6" name="Rectangle 5"/>
          <p:cNvSpPr/>
          <p:nvPr/>
        </p:nvSpPr>
        <p:spPr>
          <a:xfrm>
            <a:off x="66675" y="4646567"/>
            <a:ext cx="2697480" cy="127580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t>The yard</a:t>
            </a:r>
          </a:p>
          <a:p>
            <a:pPr algn="ctr"/>
            <a:r>
              <a:rPr lang="en-US" sz="2400" b="1" dirty="0"/>
              <a:t>Extra Curricular</a:t>
            </a:r>
          </a:p>
          <a:p>
            <a:pPr algn="ctr"/>
            <a:r>
              <a:rPr lang="en-US" sz="2400" b="1" dirty="0"/>
              <a:t>Each lesson</a:t>
            </a:r>
            <a:endParaRPr lang="en-GB" sz="10350" dirty="0"/>
          </a:p>
        </p:txBody>
      </p:sp>
      <p:sp>
        <p:nvSpPr>
          <p:cNvPr id="7" name="Rectangle 6"/>
          <p:cNvSpPr/>
          <p:nvPr/>
        </p:nvSpPr>
        <p:spPr>
          <a:xfrm>
            <a:off x="2949892" y="4481538"/>
            <a:ext cx="1977119" cy="127580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t> Stable Relationships</a:t>
            </a:r>
            <a:endParaRPr lang="en-GB" sz="9600" dirty="0"/>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8204" y="857250"/>
            <a:ext cx="3085796" cy="2027465"/>
          </a:xfrm>
          <a:prstGeom prst="rect">
            <a:avLst/>
          </a:prstGeom>
        </p:spPr>
      </p:pic>
    </p:spTree>
    <p:extLst>
      <p:ext uri="{BB962C8B-B14F-4D97-AF65-F5344CB8AC3E}">
        <p14:creationId xmlns:p14="http://schemas.microsoft.com/office/powerpoint/2010/main" val="4178461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9" y="-118532"/>
            <a:ext cx="9144000" cy="7629826"/>
          </a:xfrm>
          <a:prstGeom prst="rect">
            <a:avLst/>
          </a:prstGeom>
        </p:spPr>
      </p:pic>
      <p:sp>
        <p:nvSpPr>
          <p:cNvPr id="2" name="Title 1"/>
          <p:cNvSpPr>
            <a:spLocks noGrp="1"/>
          </p:cNvSpPr>
          <p:nvPr>
            <p:ph type="ctrTitle"/>
          </p:nvPr>
        </p:nvSpPr>
        <p:spPr>
          <a:xfrm>
            <a:off x="114300" y="2947142"/>
            <a:ext cx="5086350" cy="1739158"/>
          </a:xfrm>
        </p:spPr>
        <p:txBody>
          <a:bodyPr>
            <a:normAutofit fontScale="90000"/>
          </a:bodyPr>
          <a:lstStyle/>
          <a:p>
            <a:endParaRPr lang="en-GB" sz="5475" dirty="0"/>
          </a:p>
          <a:p>
            <a:r>
              <a:rPr lang="en-GB" sz="5475" dirty="0"/>
              <a:t>Understanding</a:t>
            </a:r>
          </a:p>
          <a:p>
            <a:endParaRPr lang="en-GB" dirty="0"/>
          </a:p>
        </p:txBody>
      </p:sp>
    </p:spTree>
    <p:extLst>
      <p:ext uri="{BB962C8B-B14F-4D97-AF65-F5344CB8AC3E}">
        <p14:creationId xmlns:p14="http://schemas.microsoft.com/office/powerpoint/2010/main" val="3185855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321138"/>
            <a:ext cx="7773338" cy="336212"/>
          </a:xfrm>
        </p:spPr>
        <p:txBody>
          <a:bodyPr>
            <a:normAutofit fontScale="90000"/>
          </a:bodyPr>
          <a:lstStyle/>
          <a:p>
            <a:r>
              <a:rPr lang="en-GB" sz="3300" dirty="0"/>
              <a:t>To Boil it down to 4…..</a:t>
            </a:r>
          </a:p>
        </p:txBody>
      </p:sp>
      <p:sp>
        <p:nvSpPr>
          <p:cNvPr id="3" name="Content Placeholder 2"/>
          <p:cNvSpPr>
            <a:spLocks noGrp="1"/>
          </p:cNvSpPr>
          <p:nvPr>
            <p:ph sz="quarter" idx="4294967295"/>
          </p:nvPr>
        </p:nvSpPr>
        <p:spPr>
          <a:xfrm>
            <a:off x="542690" y="2000250"/>
            <a:ext cx="8058620" cy="3600450"/>
          </a:xfrm>
        </p:spPr>
        <p:txBody>
          <a:bodyPr>
            <a:normAutofit fontScale="25000" lnSpcReduction="20000"/>
          </a:bodyPr>
          <a:lstStyle/>
          <a:p>
            <a:pPr marL="342900" indent="-342900">
              <a:buAutoNum type="arabicPeriod"/>
            </a:pPr>
            <a:r>
              <a:rPr lang="en-GB" sz="7200" dirty="0"/>
              <a:t>To understand is to grasp the </a:t>
            </a:r>
            <a:r>
              <a:rPr lang="en-GB" sz="7200" dirty="0">
                <a:solidFill>
                  <a:srgbClr val="00B050"/>
                </a:solidFill>
              </a:rPr>
              <a:t>significance</a:t>
            </a:r>
            <a:r>
              <a:rPr lang="en-GB" sz="7200" dirty="0"/>
              <a:t> of something.</a:t>
            </a:r>
          </a:p>
          <a:p>
            <a:pPr marL="342900" indent="-342900">
              <a:buAutoNum type="arabicPeriod"/>
            </a:pPr>
            <a:endParaRPr lang="en-GB" sz="7200" dirty="0"/>
          </a:p>
          <a:p>
            <a:pPr marL="342900" indent="-342900">
              <a:buAutoNum type="arabicPeriod"/>
            </a:pPr>
            <a:r>
              <a:rPr lang="en-GB" sz="7200" dirty="0"/>
              <a:t>T</a:t>
            </a:r>
            <a:r>
              <a:rPr lang="en-US" sz="7200" dirty="0"/>
              <a:t>o understand significance you must </a:t>
            </a:r>
            <a:r>
              <a:rPr lang="en-US" sz="7200" dirty="0">
                <a:solidFill>
                  <a:srgbClr val="0070C0"/>
                </a:solidFill>
              </a:rPr>
              <a:t>reflect</a:t>
            </a:r>
            <a:r>
              <a:rPr lang="en-US" sz="7200" dirty="0"/>
              <a:t> on events, accidents and opportunities</a:t>
            </a:r>
          </a:p>
          <a:p>
            <a:pPr marL="342900" indent="-342900">
              <a:buAutoNum type="arabicPeriod"/>
            </a:pPr>
            <a:endParaRPr lang="en-US" sz="7200" dirty="0"/>
          </a:p>
          <a:p>
            <a:pPr marL="342900" indent="-342900">
              <a:buAutoNum type="arabicPeriod"/>
            </a:pPr>
            <a:r>
              <a:rPr lang="en-US" sz="7200" dirty="0"/>
              <a:t>Understanding is not about management of surface events but </a:t>
            </a:r>
            <a:r>
              <a:rPr lang="en-GB" sz="7200" dirty="0">
                <a:solidFill>
                  <a:srgbClr val="C00000"/>
                </a:solidFill>
              </a:rPr>
              <a:t>discerning</a:t>
            </a:r>
            <a:r>
              <a:rPr lang="en-GB" sz="7200" dirty="0"/>
              <a:t> the deeper currents of the spirit and the way that the spirit needs to be set free. </a:t>
            </a:r>
          </a:p>
          <a:p>
            <a:pPr marL="342900" indent="-342900">
              <a:buAutoNum type="arabicPeriod"/>
            </a:pPr>
            <a:endParaRPr lang="en-GB" sz="7200" dirty="0"/>
          </a:p>
          <a:p>
            <a:pPr marL="342900" indent="-342900">
              <a:buAutoNum type="arabicPeriod"/>
            </a:pPr>
            <a:r>
              <a:rPr lang="en-GB" sz="7200" dirty="0"/>
              <a:t>Understanding the limitations, thoughtlessness and immaturity of young people can help establish reasonable expectations that stretch their growth but never set them up to fail. </a:t>
            </a:r>
          </a:p>
          <a:p>
            <a:pPr marL="0" indent="0">
              <a:buNone/>
            </a:pPr>
            <a:endParaRPr lang="en-GB" dirty="0"/>
          </a:p>
          <a:p>
            <a:pPr marL="0" indent="0">
              <a:buNone/>
            </a:pPr>
            <a:endParaRPr lang="en-GB" dirty="0"/>
          </a:p>
          <a:p>
            <a:pPr marL="0" indent="0">
              <a:buNone/>
            </a:pPr>
            <a:endParaRPr lang="en-US" dirty="0"/>
          </a:p>
          <a:p>
            <a:pPr marL="0" indent="0">
              <a:buNone/>
            </a:pPr>
            <a:endParaRPr lang="en-US" dirty="0"/>
          </a:p>
          <a:p>
            <a:pPr marL="0" indent="0">
              <a:buNone/>
            </a:pPr>
            <a:r>
              <a:rPr lang="en-US" dirty="0"/>
              <a:t> </a:t>
            </a:r>
            <a:endParaRPr lang="en-GB" dirty="0"/>
          </a:p>
          <a:p>
            <a:pPr marL="0" indent="0">
              <a:buNone/>
            </a:pPr>
            <a:endParaRPr lang="en-GB" dirty="0"/>
          </a:p>
        </p:txBody>
      </p:sp>
    </p:spTree>
    <p:extLst>
      <p:ext uri="{BB962C8B-B14F-4D97-AF65-F5344CB8AC3E}">
        <p14:creationId xmlns:p14="http://schemas.microsoft.com/office/powerpoint/2010/main" val="128305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00" y="857250"/>
            <a:ext cx="3715220" cy="1197133"/>
          </a:xfrm>
        </p:spPr>
        <p:txBody>
          <a:bodyPr/>
          <a:lstStyle/>
          <a:p>
            <a:r>
              <a:rPr lang="en-GB" dirty="0"/>
              <a:t>Examples</a:t>
            </a:r>
          </a:p>
        </p:txBody>
      </p:sp>
      <p:sp>
        <p:nvSpPr>
          <p:cNvPr id="3" name="Content Placeholder 2"/>
          <p:cNvSpPr>
            <a:spLocks noGrp="1"/>
          </p:cNvSpPr>
          <p:nvPr>
            <p:ph sz="quarter" idx="4294967295"/>
          </p:nvPr>
        </p:nvSpPr>
        <p:spPr/>
        <p:txBody>
          <a:bodyPr/>
          <a:lstStyle/>
          <a:p>
            <a:pPr marL="0" indent="0">
              <a:buNone/>
            </a:pPr>
            <a:endParaRPr lang="en-GB" dirty="0"/>
          </a:p>
        </p:txBody>
      </p:sp>
      <p:pic>
        <p:nvPicPr>
          <p:cNvPr id="4" name="Picture 3"/>
          <p:cNvPicPr>
            <a:picLocks noChangeAspect="1"/>
          </p:cNvPicPr>
          <p:nvPr/>
        </p:nvPicPr>
        <p:blipFill>
          <a:blip r:embed="rId2"/>
          <a:stretch>
            <a:fillRect/>
          </a:stretch>
        </p:blipFill>
        <p:spPr>
          <a:xfrm>
            <a:off x="224945" y="984485"/>
            <a:ext cx="3078573" cy="2339716"/>
          </a:xfrm>
          <a:prstGeom prst="rect">
            <a:avLst/>
          </a:prstGeom>
        </p:spPr>
      </p:pic>
      <p:pic>
        <p:nvPicPr>
          <p:cNvPr id="5" name="Picture 4"/>
          <p:cNvPicPr>
            <a:picLocks noChangeAspect="1"/>
          </p:cNvPicPr>
          <p:nvPr/>
        </p:nvPicPr>
        <p:blipFill>
          <a:blip r:embed="rId3"/>
          <a:stretch>
            <a:fillRect/>
          </a:stretch>
        </p:blipFill>
        <p:spPr>
          <a:xfrm>
            <a:off x="3432186" y="1919704"/>
            <a:ext cx="5486400" cy="3280868"/>
          </a:xfrm>
          <a:prstGeom prst="rect">
            <a:avLst/>
          </a:prstGeo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698" y="3205316"/>
            <a:ext cx="2791820" cy="2768540"/>
          </a:xfrm>
          <a:prstGeom prst="rect">
            <a:avLst/>
          </a:prstGeom>
        </p:spPr>
      </p:pic>
    </p:spTree>
    <p:extLst>
      <p:ext uri="{BB962C8B-B14F-4D97-AF65-F5344CB8AC3E}">
        <p14:creationId xmlns:p14="http://schemas.microsoft.com/office/powerpoint/2010/main" val="249622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8" descr="RUAH blank.jpg"/>
          <p:cNvPicPr>
            <a:picLocks noChangeAspect="1"/>
          </p:cNvPicPr>
          <p:nvPr/>
        </p:nvPicPr>
        <p:blipFill>
          <a:blip r:embed="rId2">
            <a:extLst>
              <a:ext uri="{28A0092B-C50C-407E-A947-70E740481C1C}">
                <a14:useLocalDpi xmlns:a14="http://schemas.microsoft.com/office/drawing/2010/main" val="0"/>
              </a:ext>
            </a:extLst>
          </a:blip>
          <a:srcRect b="7253"/>
          <a:stretch>
            <a:fillRect/>
          </a:stretch>
        </p:blipFill>
        <p:spPr bwMode="auto">
          <a:xfrm>
            <a:off x="1370013" y="647700"/>
            <a:ext cx="663257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Title 1"/>
          <p:cNvSpPr>
            <a:spLocks noGrp="1"/>
          </p:cNvSpPr>
          <p:nvPr>
            <p:ph type="title"/>
          </p:nvPr>
        </p:nvSpPr>
        <p:spPr>
          <a:xfrm>
            <a:off x="457200" y="404813"/>
            <a:ext cx="8229600" cy="1066800"/>
          </a:xfrm>
        </p:spPr>
        <p:txBody>
          <a:bodyPr/>
          <a:lstStyle/>
          <a:p>
            <a:pPr eaLnBrk="1" hangingPunct="1"/>
            <a:r>
              <a:rPr lang="en-GB" altLang="en-US" b="1">
                <a:latin typeface="Calibri" panose="020F0502020204030204" pitchFamily="34" charset="0"/>
              </a:rPr>
              <a:t>What does it mean to be Salesian?</a:t>
            </a:r>
          </a:p>
        </p:txBody>
      </p:sp>
    </p:spTree>
    <p:extLst>
      <p:ext uri="{BB962C8B-B14F-4D97-AF65-F5344CB8AC3E}">
        <p14:creationId xmlns:p14="http://schemas.microsoft.com/office/powerpoint/2010/main" val="1323197515"/>
      </p:ext>
    </p:extLst>
  </p:cSld>
  <p:clrMapOvr>
    <a:masterClrMapping/>
  </p:clrMapOvr>
  <p:transition>
    <p:randomBa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1223" y="1880038"/>
            <a:ext cx="3017946" cy="226346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590" y="1824859"/>
            <a:ext cx="2274176" cy="341126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0187" y="1880038"/>
            <a:ext cx="3078404" cy="2052269"/>
          </a:xfrm>
          <a:prstGeom prst="rect">
            <a:avLst/>
          </a:prstGeom>
        </p:spPr>
      </p:pic>
      <p:sp>
        <p:nvSpPr>
          <p:cNvPr id="2" name="Title 1"/>
          <p:cNvSpPr>
            <a:spLocks noGrp="1"/>
          </p:cNvSpPr>
          <p:nvPr>
            <p:ph type="title"/>
          </p:nvPr>
        </p:nvSpPr>
        <p:spPr>
          <a:xfrm>
            <a:off x="402116" y="785745"/>
            <a:ext cx="8229600" cy="864096"/>
          </a:xfrm>
        </p:spPr>
        <p:txBody>
          <a:bodyPr/>
          <a:lstStyle/>
          <a:p>
            <a:pPr algn="ctr"/>
            <a:r>
              <a:rPr lang="en-GB" dirty="0"/>
              <a:t>Meet the students on the playground</a:t>
            </a:r>
          </a:p>
        </p:txBody>
      </p:sp>
      <p:pic>
        <p:nvPicPr>
          <p:cNvPr id="3" name="Picture 2"/>
          <p:cNvPicPr>
            <a:picLocks noChangeAspect="1"/>
          </p:cNvPicPr>
          <p:nvPr/>
        </p:nvPicPr>
        <p:blipFill>
          <a:blip r:embed="rId6"/>
          <a:stretch>
            <a:fillRect/>
          </a:stretch>
        </p:blipFill>
        <p:spPr>
          <a:xfrm>
            <a:off x="1322665" y="4373695"/>
            <a:ext cx="1015061" cy="2296921"/>
          </a:xfrm>
          <a:prstGeom prst="rect">
            <a:avLst/>
          </a:prstGeom>
        </p:spPr>
      </p:pic>
    </p:spTree>
    <p:extLst>
      <p:ext uri="{BB962C8B-B14F-4D97-AF65-F5344CB8AC3E}">
        <p14:creationId xmlns:p14="http://schemas.microsoft.com/office/powerpoint/2010/main" val="357940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7" y="1029096"/>
            <a:ext cx="7886700" cy="994172"/>
          </a:xfrm>
        </p:spPr>
        <p:txBody>
          <a:bodyPr/>
          <a:lstStyle/>
          <a:p>
            <a:pPr algn="ctr"/>
            <a:r>
              <a:rPr lang="en-GB" dirty="0"/>
              <a:t>Key </a:t>
            </a:r>
            <a:r>
              <a:rPr lang="en-GB" dirty="0" err="1"/>
              <a:t>Vocabu</a:t>
            </a:r>
            <a:r>
              <a:rPr lang="en-GB" dirty="0"/>
              <a:t>-lol-</a:t>
            </a:r>
            <a:r>
              <a:rPr lang="en-GB" dirty="0" err="1"/>
              <a:t>ary</a:t>
            </a:r>
            <a:endParaRPr lang="en-GB" dirty="0"/>
          </a:p>
        </p:txBody>
      </p:sp>
      <p:sp>
        <p:nvSpPr>
          <p:cNvPr id="3" name="Content Placeholder 2"/>
          <p:cNvSpPr>
            <a:spLocks noGrp="1"/>
          </p:cNvSpPr>
          <p:nvPr>
            <p:ph idx="1"/>
          </p:nvPr>
        </p:nvSpPr>
        <p:spPr>
          <a:xfrm>
            <a:off x="1407584" y="2158736"/>
            <a:ext cx="6423660" cy="3374231"/>
          </a:xfrm>
        </p:spPr>
        <p:txBody>
          <a:bodyPr/>
          <a:lstStyle/>
          <a:p>
            <a:pPr marL="0" indent="0" algn="ctr">
              <a:buNone/>
            </a:pPr>
            <a:r>
              <a:rPr lang="en-GB" dirty="0" err="1"/>
              <a:t>Lolz</a:t>
            </a:r>
            <a:r>
              <a:rPr lang="en-GB" dirty="0"/>
              <a:t>.</a:t>
            </a:r>
          </a:p>
          <a:p>
            <a:pPr marL="0" indent="0" algn="ctr">
              <a:buNone/>
            </a:pPr>
            <a:r>
              <a:rPr lang="en-GB" dirty="0"/>
              <a:t>“Laugh out loud”</a:t>
            </a:r>
          </a:p>
          <a:p>
            <a:pPr marL="0" indent="0" algn="ctr">
              <a:buNone/>
            </a:pPr>
            <a:endParaRPr lang="en-GB" dirty="0"/>
          </a:p>
          <a:p>
            <a:pPr marL="0" indent="0" algn="ctr">
              <a:buNone/>
            </a:pPr>
            <a:r>
              <a:rPr lang="en-GB" dirty="0"/>
              <a:t>“That was </a:t>
            </a:r>
            <a:r>
              <a:rPr lang="en-GB" dirty="0" err="1"/>
              <a:t>bantz</a:t>
            </a:r>
            <a:r>
              <a:rPr lang="en-GB" dirty="0"/>
              <a:t>”</a:t>
            </a:r>
          </a:p>
          <a:p>
            <a:pPr marL="0" indent="0" algn="ctr">
              <a:buNone/>
            </a:pPr>
            <a:r>
              <a:rPr lang="en-GB" dirty="0"/>
              <a:t>“That was funny”</a:t>
            </a:r>
          </a:p>
          <a:p>
            <a:pPr marL="0" indent="0" algn="ctr">
              <a:buNone/>
            </a:pPr>
            <a:endParaRPr lang="en-GB" dirty="0"/>
          </a:p>
          <a:p>
            <a:pPr marL="0" indent="0" algn="ctr">
              <a:buNone/>
            </a:pPr>
            <a:r>
              <a:rPr lang="en-GB" dirty="0"/>
              <a:t>“Bare sick”</a:t>
            </a:r>
          </a:p>
          <a:p>
            <a:pPr marL="0" indent="0" algn="ctr">
              <a:buNone/>
            </a:pPr>
            <a:r>
              <a:rPr lang="en-GB" dirty="0"/>
              <a:t>“That was really good”</a:t>
            </a:r>
          </a:p>
        </p:txBody>
      </p:sp>
    </p:spTree>
    <p:extLst>
      <p:ext uri="{BB962C8B-B14F-4D97-AF65-F5344CB8AC3E}">
        <p14:creationId xmlns:p14="http://schemas.microsoft.com/office/powerpoint/2010/main" val="253184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Our Community</a:t>
            </a:r>
          </a:p>
        </p:txBody>
      </p:sp>
      <p:pic>
        <p:nvPicPr>
          <p:cNvPr id="4" name="Picture 3"/>
          <p:cNvPicPr>
            <a:picLocks noChangeAspect="1"/>
          </p:cNvPicPr>
          <p:nvPr/>
        </p:nvPicPr>
        <p:blipFill>
          <a:blip r:embed="rId3"/>
          <a:stretch>
            <a:fillRect/>
          </a:stretch>
        </p:blipFill>
        <p:spPr>
          <a:xfrm>
            <a:off x="1603815" y="2331144"/>
            <a:ext cx="6200775" cy="2771775"/>
          </a:xfrm>
          <a:prstGeom prst="rect">
            <a:avLst/>
          </a:prstGeom>
        </p:spPr>
      </p:pic>
    </p:spTree>
    <p:extLst>
      <p:ext uri="{BB962C8B-B14F-4D97-AF65-F5344CB8AC3E}">
        <p14:creationId xmlns:p14="http://schemas.microsoft.com/office/powerpoint/2010/main" val="3393489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What does it look like?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8776" y="1772816"/>
            <a:ext cx="6642863" cy="4428575"/>
          </a:xfrm>
        </p:spPr>
      </p:pic>
    </p:spTree>
    <p:extLst>
      <p:ext uri="{BB962C8B-B14F-4D97-AF65-F5344CB8AC3E}">
        <p14:creationId xmlns:p14="http://schemas.microsoft.com/office/powerpoint/2010/main" val="3297931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504443" y="1173204"/>
            <a:ext cx="4524318" cy="5477200"/>
          </a:xfrm>
          <a:prstGeom prst="rect">
            <a:avLst/>
          </a:prstGeom>
        </p:spPr>
      </p:pic>
    </p:spTree>
    <p:extLst>
      <p:ext uri="{BB962C8B-B14F-4D97-AF65-F5344CB8AC3E}">
        <p14:creationId xmlns:p14="http://schemas.microsoft.com/office/powerpoint/2010/main" val="3918710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What does it look like?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8776" y="1772816"/>
            <a:ext cx="6642863" cy="4428575"/>
          </a:xfrm>
        </p:spPr>
      </p:pic>
    </p:spTree>
    <p:extLst>
      <p:ext uri="{BB962C8B-B14F-4D97-AF65-F5344CB8AC3E}">
        <p14:creationId xmlns:p14="http://schemas.microsoft.com/office/powerpoint/2010/main" val="1467150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1662762" y="812709"/>
            <a:ext cx="5818476" cy="5774991"/>
          </a:xfrm>
          <a:prstGeom prst="rect">
            <a:avLst/>
          </a:prstGeom>
        </p:spPr>
      </p:pic>
    </p:spTree>
    <p:extLst>
      <p:ext uri="{BB962C8B-B14F-4D97-AF65-F5344CB8AC3E}">
        <p14:creationId xmlns:p14="http://schemas.microsoft.com/office/powerpoint/2010/main" val="788657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What does it look like?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8776" y="1772816"/>
            <a:ext cx="6642863" cy="4428575"/>
          </a:xfrm>
        </p:spPr>
      </p:pic>
    </p:spTree>
    <p:extLst>
      <p:ext uri="{BB962C8B-B14F-4D97-AF65-F5344CB8AC3E}">
        <p14:creationId xmlns:p14="http://schemas.microsoft.com/office/powerpoint/2010/main" val="1467150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48307" y="2143391"/>
          <a:ext cx="8560070" cy="3429000"/>
        </p:xfrm>
        <a:graphic>
          <a:graphicData uri="http://schemas.openxmlformats.org/drawingml/2006/table">
            <a:tbl>
              <a:tblPr firstRow="1" bandRow="1">
                <a:tableStyleId>{5C22544A-7EE6-4342-B048-85BDC9FD1C3A}</a:tableStyleId>
              </a:tblPr>
              <a:tblGrid>
                <a:gridCol w="352425">
                  <a:extLst>
                    <a:ext uri="{9D8B030D-6E8A-4147-A177-3AD203B41FA5}">
                      <a16:colId xmlns:a16="http://schemas.microsoft.com/office/drawing/2014/main" val="687611246"/>
                    </a:ext>
                  </a:extLst>
                </a:gridCol>
                <a:gridCol w="1466850">
                  <a:extLst>
                    <a:ext uri="{9D8B030D-6E8A-4147-A177-3AD203B41FA5}">
                      <a16:colId xmlns:a16="http://schemas.microsoft.com/office/drawing/2014/main" val="2683133526"/>
                    </a:ext>
                  </a:extLst>
                </a:gridCol>
                <a:gridCol w="6740795">
                  <a:extLst>
                    <a:ext uri="{9D8B030D-6E8A-4147-A177-3AD203B41FA5}">
                      <a16:colId xmlns:a16="http://schemas.microsoft.com/office/drawing/2014/main" val="3299941117"/>
                    </a:ext>
                  </a:extLst>
                </a:gridCol>
              </a:tblGrid>
              <a:tr h="891540">
                <a:tc>
                  <a:txBody>
                    <a:bodyPr/>
                    <a:lstStyle/>
                    <a:p>
                      <a:r>
                        <a:rPr lang="en-GB" sz="2700" dirty="0">
                          <a:solidFill>
                            <a:schemeClr val="tx1"/>
                          </a:solidFill>
                        </a:rPr>
                        <a:t>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GB" sz="900" b="0" dirty="0">
                          <a:solidFill>
                            <a:schemeClr val="tx1"/>
                          </a:solidFill>
                        </a:rPr>
                        <a:t>What</a:t>
                      </a:r>
                      <a:r>
                        <a:rPr lang="en-GB" sz="900" b="0" baseline="0" dirty="0">
                          <a:solidFill>
                            <a:schemeClr val="tx1"/>
                          </a:solidFill>
                        </a:rPr>
                        <a:t> aspect of your personality needs a bit of work? How could you improve yourself over the summer to make your experience better?</a:t>
                      </a:r>
                      <a:endParaRPr lang="en-GB" sz="9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GB" sz="900" b="0" dirty="0">
                          <a:solidFill>
                            <a:schemeClr val="tx1"/>
                          </a:solidFill>
                        </a:rPr>
                        <a:t>e.g.</a:t>
                      </a:r>
                      <a:r>
                        <a:rPr lang="en-GB" sz="900" b="0" baseline="0" dirty="0">
                          <a:solidFill>
                            <a:schemeClr val="tx1"/>
                          </a:solidFill>
                        </a:rPr>
                        <a:t> confidence, assertiveness, jumping to conclusions, putting yourself in other people’s shoes</a:t>
                      </a:r>
                    </a:p>
                    <a:p>
                      <a:endParaRPr lang="en-GB" sz="900" b="0" baseline="0" dirty="0">
                        <a:solidFill>
                          <a:schemeClr val="tx1"/>
                        </a:solidFill>
                      </a:endParaRPr>
                    </a:p>
                    <a:p>
                      <a:r>
                        <a:rPr lang="en-GB" sz="900" b="1" baseline="0" dirty="0">
                          <a:solidFill>
                            <a:schemeClr val="tx1"/>
                          </a:solidFill>
                        </a:rPr>
                        <a:t>Stop asking for reassurance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2728035"/>
                  </a:ext>
                </a:extLst>
              </a:tr>
              <a:tr h="8915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700" b="1"/>
                        <a:t>U</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900" baseline="0" dirty="0"/>
                        <a:t>What one specific thing could you do to change your mind set? Identify one thing you are going to be a master of over the summer? </a:t>
                      </a:r>
                      <a:endParaRPr lang="en-GB" sz="9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900" dirty="0"/>
                        <a:t>e.g. using</a:t>
                      </a:r>
                      <a:r>
                        <a:rPr lang="en-GB" sz="900" baseline="0" dirty="0"/>
                        <a:t> commas in a paragraph, drawing 3-D shapes, periodic table, cave formation, what are the sacraments? </a:t>
                      </a:r>
                    </a:p>
                    <a:p>
                      <a:endParaRPr lang="en-GB" sz="900" baseline="0" dirty="0"/>
                    </a:p>
                    <a:p>
                      <a:r>
                        <a:rPr lang="en-GB" sz="900" b="1" baseline="0" dirty="0"/>
                        <a:t>Learning the guitar and re-learning the piano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2568350"/>
                  </a:ext>
                </a:extLst>
              </a:tr>
              <a:tr h="754380">
                <a:tc>
                  <a:txBody>
                    <a:bodyPr/>
                    <a:lstStyle/>
                    <a:p>
                      <a:r>
                        <a:rPr lang="en-GB" sz="2700" b="1" dirty="0"/>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GB" sz="900" dirty="0"/>
                        <a:t>How could you help your community?</a:t>
                      </a:r>
                      <a:r>
                        <a:rPr lang="en-GB" sz="900" baseline="0" dirty="0"/>
                        <a:t> What could you do to continue to practise your Salesian values over the summer?  </a:t>
                      </a:r>
                      <a:endParaRPr lang="en-GB" sz="9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GB" sz="900" dirty="0"/>
                        <a:t>e.g.</a:t>
                      </a:r>
                      <a:r>
                        <a:rPr lang="en-GB" sz="900" baseline="0" dirty="0"/>
                        <a:t> volunteer in a charity shop for a day, help someone with their shopping, reconciliation, attend Mass </a:t>
                      </a:r>
                    </a:p>
                    <a:p>
                      <a:endParaRPr lang="en-GB" sz="900" baseline="0" dirty="0"/>
                    </a:p>
                    <a:p>
                      <a:r>
                        <a:rPr lang="en-GB" sz="900" b="1" dirty="0"/>
                        <a:t>Walking Hadrian's</a:t>
                      </a:r>
                      <a:r>
                        <a:rPr lang="en-GB" sz="900" b="1" baseline="0" dirty="0"/>
                        <a:t> Wall for charity- 84 miles Coast to coast </a:t>
                      </a:r>
                      <a:endParaRPr lang="en-GB" sz="9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1985455"/>
                  </a:ext>
                </a:extLst>
              </a:tr>
              <a:tr h="891540">
                <a:tc>
                  <a:txBody>
                    <a:bodyPr/>
                    <a:lstStyle/>
                    <a:p>
                      <a:r>
                        <a:rPr lang="en-GB" sz="2700" b="1" dirty="0"/>
                        <a:t>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r>
                        <a:rPr lang="en-GB" sz="900" dirty="0"/>
                        <a:t>What are</a:t>
                      </a:r>
                      <a:r>
                        <a:rPr lang="en-GB" sz="900" baseline="0" dirty="0"/>
                        <a:t> you going to do to ensure your happiness? What are you going to do to rest and  enjoy the time over the summer to prepare for the year 8? </a:t>
                      </a:r>
                      <a:endParaRPr lang="en-GB" sz="9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r>
                        <a:rPr lang="en-GB" sz="900" dirty="0"/>
                        <a:t>e.g.</a:t>
                      </a:r>
                      <a:r>
                        <a:rPr lang="en-GB" sz="900" baseline="0" dirty="0"/>
                        <a:t> learn a new trick , going somewhere new? Favourite movie, reading</a:t>
                      </a:r>
                    </a:p>
                    <a:p>
                      <a:endParaRPr lang="en-GB" sz="900" baseline="0" dirty="0"/>
                    </a:p>
                    <a:p>
                      <a:r>
                        <a:rPr lang="en-GB" sz="900" b="1" dirty="0"/>
                        <a:t>Grand Canyon!!!!!!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7413702"/>
                  </a:ext>
                </a:extLst>
              </a:tr>
            </a:tbl>
          </a:graphicData>
        </a:graphic>
      </p:graphicFrame>
      <p:sp>
        <p:nvSpPr>
          <p:cNvPr id="5" name="TextBox 4"/>
          <p:cNvSpPr txBox="1"/>
          <p:nvPr/>
        </p:nvSpPr>
        <p:spPr>
          <a:xfrm>
            <a:off x="141561" y="5622684"/>
            <a:ext cx="8448675" cy="646331"/>
          </a:xfrm>
          <a:prstGeom prst="rect">
            <a:avLst/>
          </a:prstGeom>
          <a:noFill/>
        </p:spPr>
        <p:txBody>
          <a:bodyPr wrap="square" rtlCol="0">
            <a:spAutoFit/>
          </a:bodyPr>
          <a:lstStyle/>
          <a:p>
            <a:r>
              <a:rPr lang="en-GB" dirty="0"/>
              <a:t>PLEASE SAVE YOUR FORM INTO YOUR TUTOR FOLDER in </a:t>
            </a:r>
            <a:r>
              <a:rPr lang="en-GB" b="1" dirty="0"/>
              <a:t>S:\Students\Year 8 SCB </a:t>
            </a:r>
            <a:r>
              <a:rPr lang="en-GB" dirty="0"/>
              <a:t>BY MONDAY 18</a:t>
            </a:r>
            <a:r>
              <a:rPr lang="en-GB" baseline="30000" dirty="0"/>
              <a:t>TH</a:t>
            </a:r>
            <a:r>
              <a:rPr lang="en-GB" dirty="0"/>
              <a:t> JULY  </a:t>
            </a:r>
          </a:p>
        </p:txBody>
      </p:sp>
      <p:sp>
        <p:nvSpPr>
          <p:cNvPr id="6" name="TextBox 5"/>
          <p:cNvSpPr txBox="1"/>
          <p:nvPr/>
        </p:nvSpPr>
        <p:spPr>
          <a:xfrm>
            <a:off x="390196" y="1070904"/>
            <a:ext cx="8547918" cy="923330"/>
          </a:xfrm>
          <a:prstGeom prst="rect">
            <a:avLst/>
          </a:prstGeom>
          <a:noFill/>
        </p:spPr>
        <p:txBody>
          <a:bodyPr wrap="square" rtlCol="0">
            <a:spAutoFit/>
          </a:bodyPr>
          <a:lstStyle/>
          <a:p>
            <a:r>
              <a:rPr lang="en-GB" sz="2400" dirty="0">
                <a:solidFill>
                  <a:srgbClr val="002060"/>
                </a:solidFill>
              </a:rPr>
              <a:t>Transitions and planning ahead: </a:t>
            </a:r>
            <a:r>
              <a:rPr lang="en-GB" sz="2700" dirty="0"/>
              <a:t>Preparing for Year 8 2016-2017</a:t>
            </a:r>
          </a:p>
        </p:txBody>
      </p:sp>
      <p:sp>
        <p:nvSpPr>
          <p:cNvPr id="2" name="TextBox 1"/>
          <p:cNvSpPr txBox="1"/>
          <p:nvPr/>
        </p:nvSpPr>
        <p:spPr>
          <a:xfrm>
            <a:off x="3748252" y="1555652"/>
            <a:ext cx="3972911" cy="600164"/>
          </a:xfrm>
          <a:prstGeom prst="rect">
            <a:avLst/>
          </a:prstGeom>
          <a:noFill/>
        </p:spPr>
        <p:txBody>
          <a:bodyPr wrap="square" rtlCol="0">
            <a:spAutoFit/>
          </a:bodyPr>
          <a:lstStyle/>
          <a:p>
            <a:r>
              <a:rPr lang="en-GB" sz="3300" b="1" dirty="0"/>
              <a:t>EXAMPLE</a:t>
            </a:r>
          </a:p>
        </p:txBody>
      </p:sp>
    </p:spTree>
    <p:extLst>
      <p:ext uri="{BB962C8B-B14F-4D97-AF65-F5344CB8AC3E}">
        <p14:creationId xmlns:p14="http://schemas.microsoft.com/office/powerpoint/2010/main" val="3835788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srcRect t="15871" b="15871"/>
          <a:stretch>
            <a:fillRect/>
          </a:stretch>
        </p:blipFill>
        <p:spPr>
          <a:xfrm>
            <a:off x="548853" y="1294875"/>
            <a:ext cx="8229600" cy="3744416"/>
          </a:xfrm>
        </p:spPr>
      </p:pic>
    </p:spTree>
    <p:extLst>
      <p:ext uri="{BB962C8B-B14F-4D97-AF65-F5344CB8AC3E}">
        <p14:creationId xmlns:p14="http://schemas.microsoft.com/office/powerpoint/2010/main" val="1201980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6" name="Content Placeholder 5"/>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rot="16200000">
            <a:off x="1680119" y="1013238"/>
            <a:ext cx="5783762" cy="5105403"/>
          </a:xfrm>
          <a:prstGeom prst="rect">
            <a:avLst/>
          </a:prstGeom>
        </p:spPr>
      </p:pic>
    </p:spTree>
    <p:extLst>
      <p:ext uri="{BB962C8B-B14F-4D97-AF65-F5344CB8AC3E}">
        <p14:creationId xmlns:p14="http://schemas.microsoft.com/office/powerpoint/2010/main" val="3353868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7553" y="1532964"/>
            <a:ext cx="8458200" cy="2171481"/>
          </a:xfrm>
          <a:ln>
            <a:noFill/>
          </a:ln>
        </p:spPr>
        <p:txBody>
          <a:bodyPr/>
          <a:lstStyle/>
          <a:p>
            <a:r>
              <a:rPr lang="en-GB" b="1" u="sng" dirty="0"/>
              <a:t>Theme of the week: </a:t>
            </a:r>
            <a:r>
              <a:rPr lang="en-GB" dirty="0"/>
              <a:t>Trinity </a:t>
            </a:r>
          </a:p>
        </p:txBody>
      </p:sp>
    </p:spTree>
    <p:extLst>
      <p:ext uri="{BB962C8B-B14F-4D97-AF65-F5344CB8AC3E}">
        <p14:creationId xmlns:p14="http://schemas.microsoft.com/office/powerpoint/2010/main" val="1567074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084"/>
            <a:ext cx="8229600" cy="766171"/>
          </a:xfrm>
        </p:spPr>
        <p:txBody>
          <a:bodyPr/>
          <a:lstStyle/>
          <a:p>
            <a:r>
              <a:rPr lang="en-US" sz="3200" u="sng" dirty="0"/>
              <a:t>What is RUAH?</a:t>
            </a:r>
          </a:p>
        </p:txBody>
      </p:sp>
      <p:sp>
        <p:nvSpPr>
          <p:cNvPr id="3" name="Content Placeholder 2"/>
          <p:cNvSpPr>
            <a:spLocks noGrp="1"/>
          </p:cNvSpPr>
          <p:nvPr>
            <p:ph idx="1"/>
          </p:nvPr>
        </p:nvSpPr>
        <p:spPr>
          <a:xfrm>
            <a:off x="0" y="903264"/>
            <a:ext cx="9144000" cy="3744416"/>
          </a:xfrm>
        </p:spPr>
        <p:txBody>
          <a:bodyPr/>
          <a:lstStyle/>
          <a:p>
            <a:r>
              <a:rPr lang="en-GB" sz="2000" dirty="0"/>
              <a:t>This week we celebrate the feast of Pentecost, commonly seen as the birth of the Church  when those same disciples received the Holy Spirit and were blessed with (amongst other things) the </a:t>
            </a:r>
            <a:r>
              <a:rPr lang="en-GB" sz="2000" b="1" u="sng" dirty="0"/>
              <a:t>understanding</a:t>
            </a:r>
            <a:r>
              <a:rPr lang="en-GB" sz="2000" dirty="0"/>
              <a:t> and courage to go out into the world and profess all that they had learned during their time with Jesus. All of us who have been baptised have received these gifts and whilst, unlike the disciples, we may not have tongues of fire flickering over our heads or be blessed with the ability to speak another language, we all have the potential to share the message of the Gospel. The same is true for all the children at </a:t>
            </a:r>
            <a:r>
              <a:rPr lang="en-GB" sz="2000" dirty="0" err="1"/>
              <a:t>Salesian</a:t>
            </a:r>
            <a:r>
              <a:rPr lang="en-GB" sz="2000" dirty="0"/>
              <a:t>. </a:t>
            </a:r>
            <a:endParaRPr lang="en-US" sz="2000" dirty="0"/>
          </a:p>
          <a:p>
            <a:r>
              <a:rPr lang="en-US" sz="2000" dirty="0"/>
              <a:t>Staff and students alike live by four central </a:t>
            </a:r>
            <a:r>
              <a:rPr lang="en-US" sz="2000" dirty="0" err="1"/>
              <a:t>Salesian</a:t>
            </a:r>
            <a:r>
              <a:rPr lang="en-US" sz="2000" dirty="0"/>
              <a:t> principles, summed up in the word RUAH, which is Hebrew for Breath of God, or Spirit. They are:</a:t>
            </a:r>
          </a:p>
          <a:p>
            <a:r>
              <a:rPr lang="en-US" sz="2000" b="1" dirty="0"/>
              <a:t>R</a:t>
            </a:r>
            <a:r>
              <a:rPr lang="en-US" sz="2000" dirty="0"/>
              <a:t>espect - for oneself, and others, and every opportunity</a:t>
            </a:r>
          </a:p>
          <a:p>
            <a:r>
              <a:rPr lang="en-US" sz="2000" b="1" dirty="0"/>
              <a:t>U</a:t>
            </a:r>
            <a:r>
              <a:rPr lang="en-US" sz="2000" dirty="0"/>
              <a:t>nderstanding - a commitment to learning and working well with others</a:t>
            </a:r>
          </a:p>
          <a:p>
            <a:r>
              <a:rPr lang="en-US" sz="2000" b="1" dirty="0"/>
              <a:t>A</a:t>
            </a:r>
            <a:r>
              <a:rPr lang="en-US" sz="2000" dirty="0"/>
              <a:t>ffection - care and love for each other, always</a:t>
            </a:r>
          </a:p>
          <a:p>
            <a:r>
              <a:rPr lang="en-US" sz="2000" b="1" dirty="0"/>
              <a:t>H</a:t>
            </a:r>
            <a:r>
              <a:rPr lang="en-US" sz="2000" dirty="0"/>
              <a:t>appiness and </a:t>
            </a:r>
            <a:r>
              <a:rPr lang="en-US" sz="2000" dirty="0" err="1"/>
              <a:t>Humour</a:t>
            </a:r>
            <a:r>
              <a:rPr lang="en-US" sz="2000" dirty="0"/>
              <a:t> - Don Bosco loved to make people laugh</a:t>
            </a:r>
          </a:p>
        </p:txBody>
      </p:sp>
    </p:spTree>
    <p:extLst>
      <p:ext uri="{BB962C8B-B14F-4D97-AF65-F5344CB8AC3E}">
        <p14:creationId xmlns:p14="http://schemas.microsoft.com/office/powerpoint/2010/main" val="2258999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W:\Salesian\RUAH\RUAH images\Ruah art only_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4700" y="901928"/>
            <a:ext cx="4965700" cy="497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5410200" y="890815"/>
            <a:ext cx="35814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solidFill>
                  <a:srgbClr val="DD1809"/>
                </a:solidFill>
                <a:latin typeface="Calibri" pitchFamily="34" charset="0"/>
              </a:rPr>
              <a:t> Engagement</a:t>
            </a:r>
          </a:p>
          <a:p>
            <a:pPr eaLnBrk="1" hangingPunct="1"/>
            <a:r>
              <a:rPr lang="en-GB" altLang="en-US" sz="2800" dirty="0">
                <a:solidFill>
                  <a:srgbClr val="DD1809"/>
                </a:solidFill>
                <a:latin typeface="Calibri" pitchFamily="34" charset="0"/>
              </a:rPr>
              <a:t>         Learning</a:t>
            </a:r>
          </a:p>
          <a:p>
            <a:pPr eaLnBrk="1" hangingPunct="1"/>
            <a:r>
              <a:rPr lang="en-GB" altLang="en-US" sz="2800" dirty="0">
                <a:solidFill>
                  <a:srgbClr val="DD1809"/>
                </a:solidFill>
                <a:latin typeface="Calibri" pitchFamily="34" charset="0"/>
              </a:rPr>
              <a:t>             Resilience</a:t>
            </a:r>
          </a:p>
          <a:p>
            <a:pPr eaLnBrk="1" hangingPunct="1"/>
            <a:r>
              <a:rPr lang="en-GB" altLang="en-US" sz="2800" dirty="0">
                <a:solidFill>
                  <a:srgbClr val="DD1809"/>
                </a:solidFill>
                <a:latin typeface="Calibri" pitchFamily="34" charset="0"/>
              </a:rPr>
              <a:t>                 Discovery</a:t>
            </a:r>
          </a:p>
          <a:p>
            <a:pPr eaLnBrk="1" hangingPunct="1"/>
            <a:r>
              <a:rPr lang="en-GB" altLang="en-US" sz="2800" dirty="0">
                <a:solidFill>
                  <a:srgbClr val="DD1809"/>
                </a:solidFill>
                <a:latin typeface="Calibri" pitchFamily="34" charset="0"/>
              </a:rPr>
              <a:t>                   Growth</a:t>
            </a:r>
          </a:p>
        </p:txBody>
      </p:sp>
      <p:sp>
        <p:nvSpPr>
          <p:cNvPr id="10" name="TextBox 9"/>
          <p:cNvSpPr txBox="1">
            <a:spLocks noChangeArrowheads="1"/>
          </p:cNvSpPr>
          <p:nvPr/>
        </p:nvSpPr>
        <p:spPr bwMode="auto">
          <a:xfrm>
            <a:off x="660400" y="878115"/>
            <a:ext cx="35306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solidFill>
                  <a:srgbClr val="0070C0"/>
                </a:solidFill>
                <a:latin typeface="Calibri" pitchFamily="34" charset="0"/>
              </a:rPr>
              <a:t>         Commitment</a:t>
            </a:r>
          </a:p>
          <a:p>
            <a:pPr eaLnBrk="1" hangingPunct="1"/>
            <a:r>
              <a:rPr lang="en-GB" altLang="en-US" sz="2800" dirty="0">
                <a:solidFill>
                  <a:srgbClr val="0070C0"/>
                </a:solidFill>
                <a:latin typeface="Calibri" pitchFamily="34" charset="0"/>
              </a:rPr>
              <a:t> Perseverance</a:t>
            </a:r>
          </a:p>
          <a:p>
            <a:pPr eaLnBrk="1" hangingPunct="1"/>
            <a:r>
              <a:rPr lang="en-GB" altLang="en-US" sz="2800" dirty="0">
                <a:solidFill>
                  <a:srgbClr val="0070C0"/>
                </a:solidFill>
                <a:latin typeface="Calibri" pitchFamily="34" charset="0"/>
              </a:rPr>
              <a:t>Faithfulness</a:t>
            </a:r>
          </a:p>
          <a:p>
            <a:pPr eaLnBrk="1" hangingPunct="1"/>
            <a:r>
              <a:rPr lang="en-GB" altLang="en-US" sz="2800" dirty="0">
                <a:solidFill>
                  <a:srgbClr val="0070C0"/>
                </a:solidFill>
                <a:latin typeface="Calibri" pitchFamily="34" charset="0"/>
              </a:rPr>
              <a:t>   Courtesy</a:t>
            </a:r>
          </a:p>
          <a:p>
            <a:pPr eaLnBrk="1" hangingPunct="1"/>
            <a:r>
              <a:rPr lang="en-GB" altLang="en-US" sz="2800" dirty="0">
                <a:solidFill>
                  <a:srgbClr val="0070C0"/>
                </a:solidFill>
                <a:latin typeface="Calibri" pitchFamily="34" charset="0"/>
              </a:rPr>
              <a:t> Honesty</a:t>
            </a:r>
          </a:p>
        </p:txBody>
      </p:sp>
      <p:sp>
        <p:nvSpPr>
          <p:cNvPr id="11" name="TextBox 10"/>
          <p:cNvSpPr txBox="1">
            <a:spLocks noChangeArrowheads="1"/>
          </p:cNvSpPr>
          <p:nvPr/>
        </p:nvSpPr>
        <p:spPr bwMode="auto">
          <a:xfrm>
            <a:off x="5334000" y="3583215"/>
            <a:ext cx="35814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a:solidFill>
                  <a:srgbClr val="7030A0"/>
                </a:solidFill>
                <a:latin typeface="Calibri" pitchFamily="34" charset="0"/>
              </a:rPr>
              <a:t>                     Kindness</a:t>
            </a:r>
          </a:p>
          <a:p>
            <a:pPr eaLnBrk="1" hangingPunct="1"/>
            <a:r>
              <a:rPr lang="en-GB" altLang="en-US" sz="2800">
                <a:solidFill>
                  <a:srgbClr val="7030A0"/>
                </a:solidFill>
                <a:latin typeface="Calibri" pitchFamily="34" charset="0"/>
              </a:rPr>
              <a:t>                  Gentleness</a:t>
            </a:r>
          </a:p>
          <a:p>
            <a:pPr eaLnBrk="1" hangingPunct="1"/>
            <a:r>
              <a:rPr lang="en-GB" altLang="en-US" sz="2800">
                <a:solidFill>
                  <a:srgbClr val="7030A0"/>
                </a:solidFill>
                <a:latin typeface="Calibri" pitchFamily="34" charset="0"/>
              </a:rPr>
              <a:t>                Forgiveness</a:t>
            </a:r>
          </a:p>
          <a:p>
            <a:pPr eaLnBrk="1" hangingPunct="1"/>
            <a:r>
              <a:rPr lang="en-GB" altLang="en-US" sz="2800">
                <a:solidFill>
                  <a:srgbClr val="7030A0"/>
                </a:solidFill>
                <a:latin typeface="Calibri" pitchFamily="34" charset="0"/>
              </a:rPr>
              <a:t>           Relationships</a:t>
            </a:r>
          </a:p>
          <a:p>
            <a:pPr eaLnBrk="1" hangingPunct="1"/>
            <a:r>
              <a:rPr lang="en-GB" altLang="en-US" sz="2800">
                <a:solidFill>
                  <a:srgbClr val="7030A0"/>
                </a:solidFill>
                <a:latin typeface="Calibri" pitchFamily="34" charset="0"/>
              </a:rPr>
              <a:t>     Consideration </a:t>
            </a:r>
          </a:p>
        </p:txBody>
      </p:sp>
      <p:sp>
        <p:nvSpPr>
          <p:cNvPr id="12" name="TextBox 11"/>
          <p:cNvSpPr txBox="1">
            <a:spLocks noChangeArrowheads="1"/>
          </p:cNvSpPr>
          <p:nvPr/>
        </p:nvSpPr>
        <p:spPr bwMode="auto">
          <a:xfrm>
            <a:off x="304800" y="3646715"/>
            <a:ext cx="35814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solidFill>
                  <a:srgbClr val="00B050"/>
                </a:solidFill>
                <a:latin typeface="Calibri" pitchFamily="34" charset="0"/>
              </a:rPr>
              <a:t>               Joy</a:t>
            </a:r>
          </a:p>
          <a:p>
            <a:pPr eaLnBrk="1" hangingPunct="1"/>
            <a:r>
              <a:rPr lang="en-GB" altLang="en-US" sz="2800" dirty="0">
                <a:solidFill>
                  <a:srgbClr val="00B050"/>
                </a:solidFill>
                <a:latin typeface="Calibri" pitchFamily="34" charset="0"/>
              </a:rPr>
              <a:t>                Play</a:t>
            </a:r>
          </a:p>
          <a:p>
            <a:pPr eaLnBrk="1" hangingPunct="1"/>
            <a:r>
              <a:rPr lang="en-GB" altLang="en-US" sz="2800" dirty="0">
                <a:solidFill>
                  <a:srgbClr val="00B050"/>
                </a:solidFill>
                <a:latin typeface="Calibri" pitchFamily="34" charset="0"/>
              </a:rPr>
              <a:t>       Celebration</a:t>
            </a:r>
          </a:p>
          <a:p>
            <a:pPr eaLnBrk="1" hangingPunct="1"/>
            <a:r>
              <a:rPr lang="en-GB" altLang="en-US" sz="2800" dirty="0">
                <a:solidFill>
                  <a:srgbClr val="00B050"/>
                </a:solidFill>
                <a:latin typeface="Calibri" pitchFamily="34" charset="0"/>
              </a:rPr>
              <a:t>         Appreciation</a:t>
            </a:r>
          </a:p>
          <a:p>
            <a:pPr eaLnBrk="1" hangingPunct="1"/>
            <a:r>
              <a:rPr lang="en-GB" altLang="en-US" sz="2800" dirty="0">
                <a:solidFill>
                  <a:srgbClr val="00B050"/>
                </a:solidFill>
                <a:latin typeface="Calibri" pitchFamily="34" charset="0"/>
              </a:rPr>
              <a:t>               Cheerfulness</a:t>
            </a:r>
          </a:p>
        </p:txBody>
      </p:sp>
      <p:sp>
        <p:nvSpPr>
          <p:cNvPr id="2" name="Rectangle 1"/>
          <p:cNvSpPr/>
          <p:nvPr/>
        </p:nvSpPr>
        <p:spPr>
          <a:xfrm>
            <a:off x="660400" y="3377140"/>
            <a:ext cx="8026400" cy="249490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0241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7872"/>
            <a:ext cx="9062519" cy="3744416"/>
          </a:xfrm>
        </p:spPr>
        <p:txBody>
          <a:bodyPr/>
          <a:lstStyle/>
          <a:p>
            <a:r>
              <a:rPr lang="en-US" sz="1600" b="1" i="1" dirty="0"/>
              <a:t>Discussion point: People’s feelings can be fragile, like an egg; treat others kindly and considerately, showing respect for their feelings.</a:t>
            </a:r>
            <a:endParaRPr lang="en-US" sz="1600" b="1" dirty="0"/>
          </a:p>
          <a:p>
            <a:r>
              <a:rPr lang="en-US" sz="1600" dirty="0"/>
              <a:t>This activity needs to be done in an outdoor area or on a washable surface, as it can get messy.</a:t>
            </a:r>
          </a:p>
          <a:p>
            <a:r>
              <a:rPr lang="en-US" sz="1600" dirty="0"/>
              <a:t>Begin by passing a raw egg back and forth between two people or around in a circle. Keep backing up and increasing the distance of the toss. The egg may or may not break.</a:t>
            </a:r>
          </a:p>
          <a:p>
            <a:r>
              <a:rPr lang="en-US" sz="1600" dirty="0"/>
              <a:t>Use this game as an opportunity to talk about how we must treat others with respect. Explain that people are fragile like the egg. Humans don’t have shells, but people can have very sensitive feelings and it’s our job to seek to understand the feelings of others.. Treating others with consideration demonstrates respect for their feelings.</a:t>
            </a:r>
          </a:p>
          <a:p>
            <a:r>
              <a:rPr lang="en-US" sz="1600" dirty="0"/>
              <a:t>The game can also be used as a reminder to care for the family home and possessions and for the things that others own.</a:t>
            </a:r>
          </a:p>
          <a:p>
            <a:pPr marL="128438" indent="0">
              <a:buNone/>
            </a:pPr>
            <a:r>
              <a:rPr lang="en-US" sz="1600" b="1" u="sng" dirty="0"/>
              <a:t>Questions for discussion</a:t>
            </a:r>
          </a:p>
          <a:p>
            <a:r>
              <a:rPr lang="en-US" sz="1600" dirty="0"/>
              <a:t>How do you feel when someone speaks harshly to you?</a:t>
            </a:r>
          </a:p>
          <a:p>
            <a:r>
              <a:rPr lang="en-US" sz="1600" dirty="0"/>
              <a:t>What do people say to hurt the feelings of other people?</a:t>
            </a:r>
          </a:p>
          <a:p>
            <a:r>
              <a:rPr lang="en-US" sz="1600" dirty="0"/>
              <a:t>Do you think it makes God sad or mad when people hurt each other?</a:t>
            </a:r>
          </a:p>
        </p:txBody>
      </p:sp>
    </p:spTree>
    <p:extLst>
      <p:ext uri="{BB962C8B-B14F-4D97-AF65-F5344CB8AC3E}">
        <p14:creationId xmlns:p14="http://schemas.microsoft.com/office/powerpoint/2010/main" val="4100007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1114"/>
            <a:ext cx="8229600" cy="1066800"/>
          </a:xfrm>
        </p:spPr>
        <p:txBody>
          <a:bodyPr/>
          <a:lstStyle/>
          <a:p>
            <a:r>
              <a:rPr lang="en-GB" dirty="0"/>
              <a:t>How can we show </a:t>
            </a:r>
            <a:r>
              <a:rPr lang="en-GB" b="1" u="sng" dirty="0"/>
              <a:t>respect</a:t>
            </a:r>
            <a:r>
              <a:rPr lang="en-GB" dirty="0"/>
              <a:t> and </a:t>
            </a:r>
            <a:r>
              <a:rPr lang="en-GB" b="1" u="sng" dirty="0"/>
              <a:t>understanding</a:t>
            </a:r>
            <a:r>
              <a:rPr lang="en-GB" dirty="0"/>
              <a:t>? </a:t>
            </a:r>
          </a:p>
        </p:txBody>
      </p:sp>
      <p:sp>
        <p:nvSpPr>
          <p:cNvPr id="7" name="Rectangle 6"/>
          <p:cNvSpPr/>
          <p:nvPr/>
        </p:nvSpPr>
        <p:spPr>
          <a:xfrm>
            <a:off x="0" y="4920116"/>
            <a:ext cx="9144000" cy="1200329"/>
          </a:xfrm>
          <a:prstGeom prst="rect">
            <a:avLst/>
          </a:prstGeom>
        </p:spPr>
        <p:txBody>
          <a:bodyPr wrap="square">
            <a:spAutoFit/>
          </a:bodyPr>
          <a:lstStyle/>
          <a:p>
            <a:pPr algn="ctr"/>
            <a:r>
              <a:rPr lang="en-GB" sz="3600" b="1" i="1" dirty="0">
                <a:solidFill>
                  <a:srgbClr val="002060"/>
                </a:solidFill>
              </a:rPr>
              <a:t>You’re a Salesian now. Think it. Live it. Act it.</a:t>
            </a:r>
            <a:endParaRPr lang="en-GB" sz="2800" b="1" i="1" dirty="0">
              <a:solidFill>
                <a:srgbClr val="002060"/>
              </a:solidFill>
            </a:endParaRPr>
          </a:p>
        </p:txBody>
      </p:sp>
      <p:sp>
        <p:nvSpPr>
          <p:cNvPr id="3" name="Rectangle 2"/>
          <p:cNvSpPr/>
          <p:nvPr/>
        </p:nvSpPr>
        <p:spPr>
          <a:xfrm>
            <a:off x="0" y="6459994"/>
            <a:ext cx="6699564" cy="369332"/>
          </a:xfrm>
          <a:prstGeom prst="rect">
            <a:avLst/>
          </a:prstGeom>
        </p:spPr>
        <p:txBody>
          <a:bodyPr wrap="square">
            <a:spAutoFit/>
          </a:bodyPr>
          <a:lstStyle/>
          <a:p>
            <a:r>
              <a:rPr lang="en-GB" dirty="0">
                <a:hlinkClick r:id="rId2"/>
              </a:rPr>
              <a:t>https://www.youtube.com/watch?v=m5yCOSHeYn4</a:t>
            </a:r>
            <a:r>
              <a:rPr lang="en-GB" dirty="0"/>
              <a:t> </a:t>
            </a:r>
          </a:p>
        </p:txBody>
      </p:sp>
      <p:sp>
        <p:nvSpPr>
          <p:cNvPr id="8" name="Content Placeholder 7"/>
          <p:cNvSpPr>
            <a:spLocks noGrp="1"/>
          </p:cNvSpPr>
          <p:nvPr>
            <p:ph idx="1"/>
          </p:nvPr>
        </p:nvSpPr>
        <p:spPr>
          <a:xfrm>
            <a:off x="457200" y="2157463"/>
            <a:ext cx="8229600" cy="3744416"/>
          </a:xfrm>
        </p:spPr>
        <p:txBody>
          <a:bodyPr/>
          <a:lstStyle/>
          <a:p>
            <a:endParaRPr lang="en-GB" dirty="0"/>
          </a:p>
        </p:txBody>
      </p:sp>
    </p:spTree>
    <p:extLst>
      <p:ext uri="{BB962C8B-B14F-4D97-AF65-F5344CB8AC3E}">
        <p14:creationId xmlns:p14="http://schemas.microsoft.com/office/powerpoint/2010/main" val="363625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649" y="3857480"/>
            <a:ext cx="9144000" cy="3744416"/>
          </a:xfrm>
        </p:spPr>
        <p:txBody>
          <a:bodyPr/>
          <a:lstStyle/>
          <a:p>
            <a:endParaRPr lang="en-US" sz="2000" dirty="0"/>
          </a:p>
          <a:p>
            <a:endParaRPr lang="en-US" sz="2000" dirty="0"/>
          </a:p>
          <a:p>
            <a:endParaRPr lang="en-US" sz="2000" dirty="0"/>
          </a:p>
          <a:p>
            <a:pPr algn="ctr"/>
            <a:r>
              <a:rPr lang="en-US" sz="2400" dirty="0"/>
              <a:t>Joy, love, kindness and gentleness are all fruits of the Holy Spirit. </a:t>
            </a:r>
          </a:p>
          <a:p>
            <a:endParaRPr lang="en-US" sz="2000" dirty="0"/>
          </a:p>
          <a:p>
            <a:pPr marL="128438" indent="0">
              <a:buNone/>
            </a:pPr>
            <a:endParaRPr lang="en-US" sz="2000" dirty="0"/>
          </a:p>
        </p:txBody>
      </p:sp>
      <p:pic>
        <p:nvPicPr>
          <p:cNvPr id="4" name="Picture 8" descr="W:\Salesian\RUAH\RUAH images\Ruah art only_sm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497"/>
          <a:stretch/>
        </p:blipFill>
        <p:spPr bwMode="auto">
          <a:xfrm>
            <a:off x="2023501" y="1848381"/>
            <a:ext cx="4965700" cy="251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5389099" y="2294606"/>
            <a:ext cx="35814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solidFill>
                  <a:srgbClr val="7030A0"/>
                </a:solidFill>
                <a:latin typeface="Calibri" pitchFamily="34" charset="0"/>
              </a:rPr>
              <a:t>                     Kindness</a:t>
            </a:r>
          </a:p>
          <a:p>
            <a:pPr eaLnBrk="1" hangingPunct="1"/>
            <a:r>
              <a:rPr lang="en-GB" altLang="en-US" sz="2800" dirty="0">
                <a:solidFill>
                  <a:srgbClr val="7030A0"/>
                </a:solidFill>
                <a:latin typeface="Calibri" pitchFamily="34" charset="0"/>
              </a:rPr>
              <a:t>                  Gentleness</a:t>
            </a:r>
          </a:p>
          <a:p>
            <a:pPr eaLnBrk="1" hangingPunct="1"/>
            <a:r>
              <a:rPr lang="en-GB" altLang="en-US" sz="2800" dirty="0">
                <a:solidFill>
                  <a:srgbClr val="7030A0"/>
                </a:solidFill>
                <a:latin typeface="Calibri" pitchFamily="34" charset="0"/>
              </a:rPr>
              <a:t>                Forgiveness</a:t>
            </a:r>
          </a:p>
          <a:p>
            <a:pPr eaLnBrk="1" hangingPunct="1"/>
            <a:r>
              <a:rPr lang="en-GB" altLang="en-US" sz="2800" dirty="0">
                <a:solidFill>
                  <a:srgbClr val="7030A0"/>
                </a:solidFill>
                <a:latin typeface="Calibri" pitchFamily="34" charset="0"/>
              </a:rPr>
              <a:t>           Relationships</a:t>
            </a:r>
          </a:p>
          <a:p>
            <a:pPr eaLnBrk="1" hangingPunct="1"/>
            <a:r>
              <a:rPr lang="en-GB" altLang="en-US" sz="2800" dirty="0">
                <a:solidFill>
                  <a:srgbClr val="7030A0"/>
                </a:solidFill>
                <a:latin typeface="Calibri" pitchFamily="34" charset="0"/>
              </a:rPr>
              <a:t>     Consideration </a:t>
            </a:r>
          </a:p>
        </p:txBody>
      </p:sp>
      <p:sp>
        <p:nvSpPr>
          <p:cNvPr id="6" name="TextBox 5"/>
          <p:cNvSpPr txBox="1">
            <a:spLocks noChangeArrowheads="1"/>
          </p:cNvSpPr>
          <p:nvPr/>
        </p:nvSpPr>
        <p:spPr bwMode="auto">
          <a:xfrm>
            <a:off x="232801" y="2426555"/>
            <a:ext cx="35814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solidFill>
                  <a:srgbClr val="00B050"/>
                </a:solidFill>
                <a:latin typeface="Calibri" pitchFamily="34" charset="0"/>
              </a:rPr>
              <a:t>               Joy</a:t>
            </a:r>
          </a:p>
          <a:p>
            <a:pPr eaLnBrk="1" hangingPunct="1"/>
            <a:r>
              <a:rPr lang="en-GB" altLang="en-US" sz="2800" dirty="0">
                <a:solidFill>
                  <a:srgbClr val="00B050"/>
                </a:solidFill>
                <a:latin typeface="Calibri" pitchFamily="34" charset="0"/>
              </a:rPr>
              <a:t>                Play</a:t>
            </a:r>
          </a:p>
          <a:p>
            <a:pPr eaLnBrk="1" hangingPunct="1"/>
            <a:r>
              <a:rPr lang="en-GB" altLang="en-US" sz="2800" dirty="0">
                <a:solidFill>
                  <a:srgbClr val="00B050"/>
                </a:solidFill>
                <a:latin typeface="Calibri" pitchFamily="34" charset="0"/>
              </a:rPr>
              <a:t>       Celebration</a:t>
            </a:r>
          </a:p>
          <a:p>
            <a:pPr eaLnBrk="1" hangingPunct="1"/>
            <a:r>
              <a:rPr lang="en-GB" altLang="en-US" sz="2800" dirty="0">
                <a:solidFill>
                  <a:srgbClr val="00B050"/>
                </a:solidFill>
                <a:latin typeface="Calibri" pitchFamily="34" charset="0"/>
              </a:rPr>
              <a:t>         Appreciation</a:t>
            </a:r>
          </a:p>
          <a:p>
            <a:pPr eaLnBrk="1" hangingPunct="1"/>
            <a:r>
              <a:rPr lang="en-GB" altLang="en-US" sz="2800" dirty="0">
                <a:solidFill>
                  <a:srgbClr val="00B050"/>
                </a:solidFill>
                <a:latin typeface="Calibri" pitchFamily="34" charset="0"/>
              </a:rPr>
              <a:t>               Cheerfulness</a:t>
            </a:r>
          </a:p>
        </p:txBody>
      </p:sp>
      <p:sp>
        <p:nvSpPr>
          <p:cNvPr id="7" name="Title 6"/>
          <p:cNvSpPr>
            <a:spLocks noGrp="1"/>
          </p:cNvSpPr>
          <p:nvPr>
            <p:ph type="title"/>
          </p:nvPr>
        </p:nvSpPr>
        <p:spPr>
          <a:xfrm>
            <a:off x="319064" y="634896"/>
            <a:ext cx="8229600" cy="864096"/>
          </a:xfrm>
        </p:spPr>
        <p:txBody>
          <a:bodyPr/>
          <a:lstStyle/>
          <a:p>
            <a:r>
              <a:rPr lang="en-GB" dirty="0"/>
              <a:t>Humour and Affection</a:t>
            </a:r>
          </a:p>
        </p:txBody>
      </p:sp>
    </p:spTree>
    <p:extLst>
      <p:ext uri="{BB962C8B-B14F-4D97-AF65-F5344CB8AC3E}">
        <p14:creationId xmlns:p14="http://schemas.microsoft.com/office/powerpoint/2010/main" val="2555156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Affection</a:t>
            </a:r>
          </a:p>
        </p:txBody>
      </p:sp>
      <p:sp>
        <p:nvSpPr>
          <p:cNvPr id="3" name="Content Placeholder 2"/>
          <p:cNvSpPr>
            <a:spLocks noGrp="1"/>
          </p:cNvSpPr>
          <p:nvPr>
            <p:ph idx="1"/>
          </p:nvPr>
        </p:nvSpPr>
        <p:spPr>
          <a:xfrm>
            <a:off x="457200" y="2506006"/>
            <a:ext cx="8229600" cy="3744416"/>
          </a:xfrm>
        </p:spPr>
        <p:txBody>
          <a:bodyPr/>
          <a:lstStyle/>
          <a:p>
            <a:pPr marL="128438" indent="0" algn="ctr">
              <a:buNone/>
            </a:pPr>
            <a:r>
              <a:rPr lang="en-GB" dirty="0"/>
              <a:t>“It is only when we engage with the heart that the best learning happens.”</a:t>
            </a:r>
          </a:p>
          <a:p>
            <a:pPr marL="128438" indent="0" algn="ctr">
              <a:buNone/>
            </a:pPr>
            <a:endParaRPr lang="en-GB" dirty="0"/>
          </a:p>
          <a:p>
            <a:pPr marL="128438" indent="0" algn="ctr">
              <a:buNone/>
            </a:pPr>
            <a:r>
              <a:rPr lang="en-GB" dirty="0"/>
              <a:t>Fr David O’Malley</a:t>
            </a:r>
          </a:p>
        </p:txBody>
      </p:sp>
    </p:spTree>
    <p:extLst>
      <p:ext uri="{BB962C8B-B14F-4D97-AF65-F5344CB8AC3E}">
        <p14:creationId xmlns:p14="http://schemas.microsoft.com/office/powerpoint/2010/main" val="3991837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Affection in </a:t>
            </a:r>
            <a:r>
              <a:rPr lang="en-GB" dirty="0" err="1"/>
              <a:t>Salesian</a:t>
            </a:r>
            <a:r>
              <a:rPr lang="en-GB" dirty="0"/>
              <a:t> </a:t>
            </a:r>
          </a:p>
        </p:txBody>
      </p:sp>
      <p:pic>
        <p:nvPicPr>
          <p:cNvPr id="4" name="Picture 8" descr="W:\Salesian\RUAH\RUAH images\Ruah art only_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339" t="49497"/>
          <a:stretch/>
        </p:blipFill>
        <p:spPr bwMode="auto">
          <a:xfrm>
            <a:off x="469337" y="1856934"/>
            <a:ext cx="2503538" cy="2498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1029491" y="1957365"/>
            <a:ext cx="407845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solidFill>
                  <a:srgbClr val="7030A0"/>
                </a:solidFill>
                <a:latin typeface="Calibri" pitchFamily="34" charset="0"/>
              </a:rPr>
              <a:t>                        </a:t>
            </a:r>
            <a:r>
              <a:rPr lang="en-GB" altLang="en-US" sz="2800" dirty="0">
                <a:latin typeface="Calibri" pitchFamily="34" charset="0"/>
              </a:rPr>
              <a:t>With a bit of: </a:t>
            </a:r>
          </a:p>
          <a:p>
            <a:pPr eaLnBrk="1" hangingPunct="1"/>
            <a:r>
              <a:rPr lang="en-GB" altLang="en-US" sz="2800" dirty="0">
                <a:solidFill>
                  <a:srgbClr val="7030A0"/>
                </a:solidFill>
                <a:latin typeface="Calibri" pitchFamily="34" charset="0"/>
              </a:rPr>
              <a:t>		Kindness</a:t>
            </a:r>
          </a:p>
          <a:p>
            <a:pPr eaLnBrk="1" hangingPunct="1"/>
            <a:r>
              <a:rPr lang="en-GB" altLang="en-US" sz="2800" dirty="0">
                <a:solidFill>
                  <a:srgbClr val="7030A0"/>
                </a:solidFill>
                <a:latin typeface="Calibri" pitchFamily="34" charset="0"/>
              </a:rPr>
              <a:t>                  Gentleness</a:t>
            </a:r>
          </a:p>
          <a:p>
            <a:pPr eaLnBrk="1" hangingPunct="1"/>
            <a:r>
              <a:rPr lang="en-GB" altLang="en-US" sz="2800" dirty="0">
                <a:solidFill>
                  <a:srgbClr val="7030A0"/>
                </a:solidFill>
                <a:latin typeface="Calibri" pitchFamily="34" charset="0"/>
              </a:rPr>
              <a:t>                Forgiveness</a:t>
            </a:r>
          </a:p>
          <a:p>
            <a:pPr eaLnBrk="1" hangingPunct="1"/>
            <a:r>
              <a:rPr lang="en-GB" altLang="en-US" sz="2800" dirty="0">
                <a:solidFill>
                  <a:srgbClr val="7030A0"/>
                </a:solidFill>
                <a:latin typeface="Calibri" pitchFamily="34" charset="0"/>
              </a:rPr>
              <a:t>           Relationships</a:t>
            </a:r>
          </a:p>
          <a:p>
            <a:pPr eaLnBrk="1" hangingPunct="1"/>
            <a:r>
              <a:rPr lang="en-GB" altLang="en-US" sz="2800" dirty="0">
                <a:solidFill>
                  <a:srgbClr val="7030A0"/>
                </a:solidFill>
                <a:latin typeface="Calibri" pitchFamily="34" charset="0"/>
              </a:rPr>
              <a:t>     Consideration </a:t>
            </a:r>
          </a:p>
        </p:txBody>
      </p:sp>
      <p:sp>
        <p:nvSpPr>
          <p:cNvPr id="6" name="TextBox 5"/>
          <p:cNvSpPr txBox="1">
            <a:spLocks noChangeArrowheads="1"/>
          </p:cNvSpPr>
          <p:nvPr/>
        </p:nvSpPr>
        <p:spPr bwMode="auto">
          <a:xfrm>
            <a:off x="2877523" y="3105984"/>
            <a:ext cx="6266477"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solidFill>
                  <a:srgbClr val="7030A0"/>
                </a:solidFill>
                <a:latin typeface="Calibri" pitchFamily="34" charset="0"/>
              </a:rPr>
              <a:t>                          </a:t>
            </a:r>
            <a:r>
              <a:rPr lang="en-GB" altLang="en-US" sz="2800" dirty="0">
                <a:latin typeface="Calibri" pitchFamily="34" charset="0"/>
              </a:rPr>
              <a:t>We can overcome: </a:t>
            </a:r>
          </a:p>
          <a:p>
            <a:pPr eaLnBrk="1" hangingPunct="1"/>
            <a:r>
              <a:rPr lang="en-GB" altLang="en-US" sz="2800" dirty="0">
                <a:solidFill>
                  <a:srgbClr val="7030A0"/>
                </a:solidFill>
                <a:latin typeface="Calibri" pitchFamily="34" charset="0"/>
              </a:rPr>
              <a:t>		Cruelty, unkindness</a:t>
            </a:r>
          </a:p>
          <a:p>
            <a:pPr eaLnBrk="1" hangingPunct="1"/>
            <a:r>
              <a:rPr lang="en-GB" altLang="en-US" sz="2800" dirty="0">
                <a:solidFill>
                  <a:srgbClr val="7030A0"/>
                </a:solidFill>
                <a:latin typeface="Calibri" pitchFamily="34" charset="0"/>
              </a:rPr>
              <a:t>                  Rudeness, greed, violence</a:t>
            </a:r>
          </a:p>
          <a:p>
            <a:pPr eaLnBrk="1" hangingPunct="1"/>
            <a:r>
              <a:rPr lang="en-GB" altLang="en-US" sz="2800" dirty="0">
                <a:solidFill>
                  <a:srgbClr val="7030A0"/>
                </a:solidFill>
                <a:latin typeface="Calibri" pitchFamily="34" charset="0"/>
              </a:rPr>
              <a:t>                Resentment, revenge</a:t>
            </a:r>
          </a:p>
          <a:p>
            <a:pPr eaLnBrk="1" hangingPunct="1"/>
            <a:r>
              <a:rPr lang="en-GB" altLang="en-US" sz="2800" dirty="0">
                <a:solidFill>
                  <a:srgbClr val="7030A0"/>
                </a:solidFill>
                <a:latin typeface="Calibri" pitchFamily="34" charset="0"/>
              </a:rPr>
              <a:t>           Loneliness, bullying, pecking orders</a:t>
            </a:r>
          </a:p>
          <a:p>
            <a:pPr eaLnBrk="1" hangingPunct="1"/>
            <a:r>
              <a:rPr lang="en-GB" altLang="en-US" sz="2800" dirty="0">
                <a:solidFill>
                  <a:srgbClr val="7030A0"/>
                </a:solidFill>
                <a:latin typeface="Calibri" pitchFamily="34" charset="0"/>
              </a:rPr>
              <a:t>     Thoughtlessness, selfishness  </a:t>
            </a:r>
          </a:p>
        </p:txBody>
      </p:sp>
      <p:pic>
        <p:nvPicPr>
          <p:cNvPr id="7" name="Picture 6"/>
          <p:cNvPicPr>
            <a:picLocks noChangeAspect="1"/>
          </p:cNvPicPr>
          <p:nvPr/>
        </p:nvPicPr>
        <p:blipFill rotWithShape="1">
          <a:blip r:embed="rId3"/>
          <a:srcRect b="11647"/>
          <a:stretch/>
        </p:blipFill>
        <p:spPr>
          <a:xfrm>
            <a:off x="5481572" y="890169"/>
            <a:ext cx="2948817" cy="2134393"/>
          </a:xfrm>
          <a:prstGeom prst="rect">
            <a:avLst/>
          </a:prstGeom>
        </p:spPr>
      </p:pic>
    </p:spTree>
    <p:extLst>
      <p:ext uri="{BB962C8B-B14F-4D97-AF65-F5344CB8AC3E}">
        <p14:creationId xmlns:p14="http://schemas.microsoft.com/office/powerpoint/2010/main" val="2905549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Affection in the Bible</a:t>
            </a:r>
          </a:p>
        </p:txBody>
      </p:sp>
      <p:sp>
        <p:nvSpPr>
          <p:cNvPr id="3" name="Content Placeholder 2"/>
          <p:cNvSpPr>
            <a:spLocks noGrp="1"/>
          </p:cNvSpPr>
          <p:nvPr>
            <p:ph idx="1"/>
          </p:nvPr>
        </p:nvSpPr>
        <p:spPr/>
        <p:txBody>
          <a:bodyPr/>
          <a:lstStyle/>
          <a:p>
            <a:pPr marL="128438" indent="0">
              <a:buNone/>
            </a:pPr>
            <a:r>
              <a:rPr lang="en-GB" dirty="0"/>
              <a:t>John 13:34-35</a:t>
            </a:r>
          </a:p>
          <a:p>
            <a:endParaRPr lang="en-GB" dirty="0"/>
          </a:p>
          <a:p>
            <a:r>
              <a:rPr lang="en-GB" dirty="0"/>
              <a:t>A new command I give you: Love one another. As I have loved you, so you must love one another. By this all men will know that you are my disciples, if you love another. </a:t>
            </a:r>
          </a:p>
        </p:txBody>
      </p:sp>
    </p:spTree>
    <p:extLst>
      <p:ext uri="{BB962C8B-B14F-4D97-AF65-F5344CB8AC3E}">
        <p14:creationId xmlns:p14="http://schemas.microsoft.com/office/powerpoint/2010/main" val="4198212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Humour</a:t>
            </a:r>
          </a:p>
        </p:txBody>
      </p:sp>
      <p:sp>
        <p:nvSpPr>
          <p:cNvPr id="3" name="Content Placeholder 2"/>
          <p:cNvSpPr>
            <a:spLocks noGrp="1"/>
          </p:cNvSpPr>
          <p:nvPr>
            <p:ph idx="1"/>
          </p:nvPr>
        </p:nvSpPr>
        <p:spPr>
          <a:xfrm>
            <a:off x="457200" y="2506006"/>
            <a:ext cx="8229600" cy="3744416"/>
          </a:xfrm>
        </p:spPr>
        <p:txBody>
          <a:bodyPr/>
          <a:lstStyle/>
          <a:p>
            <a:pPr marL="128438" indent="0" algn="ctr">
              <a:buNone/>
            </a:pPr>
            <a:r>
              <a:rPr lang="en-GB" dirty="0"/>
              <a:t>“Pessimism can be overcome by the perspective of a cheerful and humble heart.”</a:t>
            </a:r>
          </a:p>
          <a:p>
            <a:pPr marL="128438" indent="0" algn="ctr">
              <a:buNone/>
            </a:pPr>
            <a:endParaRPr lang="en-GB" dirty="0"/>
          </a:p>
          <a:p>
            <a:pPr marL="128438" indent="0" algn="ctr">
              <a:buNone/>
            </a:pPr>
            <a:r>
              <a:rPr lang="en-GB" dirty="0"/>
              <a:t>Fr David O’Malley</a:t>
            </a:r>
          </a:p>
        </p:txBody>
      </p:sp>
    </p:spTree>
    <p:extLst>
      <p:ext uri="{BB962C8B-B14F-4D97-AF65-F5344CB8AC3E}">
        <p14:creationId xmlns:p14="http://schemas.microsoft.com/office/powerpoint/2010/main" val="3121148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04813"/>
            <a:ext cx="8229600" cy="1066800"/>
          </a:xfrm>
        </p:spPr>
        <p:txBody>
          <a:bodyPr/>
          <a:lstStyle/>
          <a:p>
            <a:pPr eaLnBrk="1" hangingPunct="1"/>
            <a:r>
              <a:rPr lang="en-GB" altLang="en-US" b="1">
                <a:latin typeface="Calibri" panose="020F0502020204030204" pitchFamily="34" charset="0"/>
              </a:rPr>
              <a:t>What does it mean to be Salesian?</a:t>
            </a:r>
          </a:p>
        </p:txBody>
      </p:sp>
      <p:sp>
        <p:nvSpPr>
          <p:cNvPr id="3" name="Content Placeholder 2"/>
          <p:cNvSpPr>
            <a:spLocks noGrp="1"/>
          </p:cNvSpPr>
          <p:nvPr>
            <p:ph idx="1"/>
          </p:nvPr>
        </p:nvSpPr>
        <p:spPr>
          <a:xfrm>
            <a:off x="457200" y="1700213"/>
            <a:ext cx="8229600" cy="3313112"/>
          </a:xfrm>
        </p:spPr>
        <p:txBody>
          <a:bodyPr>
            <a:normAutofit/>
          </a:bodyPr>
          <a:lstStyle/>
          <a:p>
            <a:pPr marL="449263" indent="-339725" eaLnBrk="1" fontAlgn="auto" hangingPunct="1">
              <a:lnSpc>
                <a:spcPct val="130000"/>
              </a:lnSpc>
              <a:spcBef>
                <a:spcPts val="600"/>
              </a:spcBef>
              <a:spcAft>
                <a:spcPts val="0"/>
              </a:spcAft>
              <a:buFont typeface="Wingdings" pitchFamily="2" charset="2"/>
              <a:buChar char="§"/>
              <a:defRPr/>
            </a:pPr>
            <a:r>
              <a:rPr lang="en-GB" sz="3200" dirty="0">
                <a:solidFill>
                  <a:srgbClr val="002060"/>
                </a:solidFill>
                <a:latin typeface="Calibri" pitchFamily="34" charset="0"/>
                <a:cs typeface="Calibri" pitchFamily="34" charset="0"/>
              </a:rPr>
              <a:t>What did he teach?</a:t>
            </a:r>
          </a:p>
          <a:p>
            <a:pPr marL="900113"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Church</a:t>
            </a:r>
          </a:p>
          <a:p>
            <a:pPr marL="900113"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School</a:t>
            </a:r>
          </a:p>
          <a:p>
            <a:pPr marL="900113"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Home</a:t>
            </a:r>
          </a:p>
          <a:p>
            <a:pPr marL="900113"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Playground</a:t>
            </a:r>
          </a:p>
        </p:txBody>
      </p:sp>
      <p:sp>
        <p:nvSpPr>
          <p:cNvPr id="5" name="Content Placeholder 2"/>
          <p:cNvSpPr txBox="1">
            <a:spLocks/>
          </p:cNvSpPr>
          <p:nvPr/>
        </p:nvSpPr>
        <p:spPr bwMode="auto">
          <a:xfrm>
            <a:off x="3132138" y="2420938"/>
            <a:ext cx="8229600" cy="4681537"/>
          </a:xfrm>
          <a:prstGeom prst="rect">
            <a:avLst/>
          </a:prstGeom>
          <a:noFill/>
          <a:ln w="9525">
            <a:noFill/>
            <a:miter lim="800000"/>
            <a:headEnd/>
            <a:tailEnd/>
          </a:ln>
        </p:spPr>
        <p:txBody>
          <a:bodyPr>
            <a:normAutofit/>
          </a:bodyPr>
          <a:lstStyle/>
          <a:p>
            <a:pPr marL="1341438" lvl="1" indent="-804863" fontAlgn="auto">
              <a:lnSpc>
                <a:spcPct val="120000"/>
              </a:lnSpc>
              <a:spcBef>
                <a:spcPts val="600"/>
              </a:spcBef>
              <a:spcAft>
                <a:spcPts val="0"/>
              </a:spcAft>
              <a:buClr>
                <a:schemeClr val="accent2"/>
              </a:buClr>
              <a:buFont typeface="Wingdings" pitchFamily="2" charset="2"/>
              <a:buChar char="Ø"/>
              <a:defRPr/>
            </a:pPr>
            <a:r>
              <a:rPr lang="en-GB" sz="2600" b="1" dirty="0">
                <a:solidFill>
                  <a:schemeClr val="tx2">
                    <a:lumMod val="90000"/>
                    <a:lumOff val="10000"/>
                  </a:schemeClr>
                </a:solidFill>
                <a:latin typeface="Calibri" pitchFamily="34" charset="0"/>
                <a:cs typeface="Calibri" pitchFamily="34" charset="0"/>
              </a:rPr>
              <a:t>Respect</a:t>
            </a:r>
          </a:p>
          <a:p>
            <a:pPr marL="1341438" lvl="1" indent="-804863" fontAlgn="auto">
              <a:lnSpc>
                <a:spcPct val="120000"/>
              </a:lnSpc>
              <a:spcBef>
                <a:spcPts val="600"/>
              </a:spcBef>
              <a:spcAft>
                <a:spcPts val="0"/>
              </a:spcAft>
              <a:buClr>
                <a:schemeClr val="accent2"/>
              </a:buClr>
              <a:buFont typeface="Wingdings" pitchFamily="2" charset="2"/>
              <a:buChar char="Ø"/>
              <a:defRPr/>
            </a:pPr>
            <a:r>
              <a:rPr lang="en-GB" sz="2600" b="1" dirty="0">
                <a:solidFill>
                  <a:schemeClr val="tx2">
                    <a:lumMod val="90000"/>
                    <a:lumOff val="10000"/>
                  </a:schemeClr>
                </a:solidFill>
                <a:latin typeface="Calibri" pitchFamily="34" charset="0"/>
                <a:cs typeface="Calibri" pitchFamily="34" charset="0"/>
              </a:rPr>
              <a:t>Understanding</a:t>
            </a:r>
          </a:p>
          <a:p>
            <a:pPr marL="1341438" lvl="1" indent="-804863" fontAlgn="auto">
              <a:lnSpc>
                <a:spcPct val="120000"/>
              </a:lnSpc>
              <a:spcBef>
                <a:spcPts val="600"/>
              </a:spcBef>
              <a:spcAft>
                <a:spcPts val="0"/>
              </a:spcAft>
              <a:buClr>
                <a:schemeClr val="accent2"/>
              </a:buClr>
              <a:buFont typeface="Wingdings" pitchFamily="2" charset="2"/>
              <a:buChar char="Ø"/>
              <a:defRPr/>
            </a:pPr>
            <a:r>
              <a:rPr lang="en-GB" sz="2600" b="1" dirty="0">
                <a:solidFill>
                  <a:schemeClr val="tx2">
                    <a:lumMod val="90000"/>
                    <a:lumOff val="10000"/>
                  </a:schemeClr>
                </a:solidFill>
                <a:latin typeface="Calibri" pitchFamily="34" charset="0"/>
                <a:cs typeface="Calibri" pitchFamily="34" charset="0"/>
              </a:rPr>
              <a:t>Affection</a:t>
            </a:r>
          </a:p>
          <a:p>
            <a:pPr marL="1341438" lvl="1" indent="-804863" fontAlgn="auto">
              <a:lnSpc>
                <a:spcPct val="120000"/>
              </a:lnSpc>
              <a:spcBef>
                <a:spcPts val="600"/>
              </a:spcBef>
              <a:spcAft>
                <a:spcPts val="0"/>
              </a:spcAft>
              <a:buClr>
                <a:schemeClr val="accent2"/>
              </a:buClr>
              <a:buFont typeface="Wingdings" pitchFamily="2" charset="2"/>
              <a:buChar char="Ø"/>
              <a:defRPr/>
            </a:pPr>
            <a:r>
              <a:rPr lang="en-GB" sz="2600" b="1" dirty="0">
                <a:solidFill>
                  <a:schemeClr val="tx2">
                    <a:lumMod val="90000"/>
                    <a:lumOff val="10000"/>
                  </a:schemeClr>
                </a:solidFill>
                <a:latin typeface="Calibri" pitchFamily="34" charset="0"/>
                <a:cs typeface="Calibri" pitchFamily="34" charset="0"/>
              </a:rPr>
              <a:t>Humour</a:t>
            </a:r>
          </a:p>
        </p:txBody>
      </p:sp>
      <p:pic>
        <p:nvPicPr>
          <p:cNvPr id="8197" name="Picture 5" descr="W:\Salesian\Graphics\Shields\Final artwork September 2012\Shield colour floatin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8175" y="5757863"/>
            <a:ext cx="5746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71054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par>
                          <p:cTn id="17" fill="hold" nodeType="afterGroup">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par>
                          <p:cTn id="21" fill="hold" nodeType="afterGroup">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000"/>
                                        <p:tgtEl>
                                          <p:spTgt spid="3">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2000"/>
                                        <p:tgtEl>
                                          <p:spTgt spid="5">
                                            <p:txEl>
                                              <p:pRg st="0" end="0"/>
                                            </p:txEl>
                                          </p:spTgt>
                                        </p:tgtEl>
                                      </p:cBhvr>
                                    </p:animEffect>
                                  </p:childTnLst>
                                </p:cTn>
                              </p:par>
                            </p:childTnLst>
                          </p:cTn>
                        </p:par>
                        <p:par>
                          <p:cTn id="30" fill="hold" nodeType="afterGroup">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2000"/>
                                        <p:tgtEl>
                                          <p:spTgt spid="5">
                                            <p:txEl>
                                              <p:pRg st="1" end="1"/>
                                            </p:txEl>
                                          </p:spTgt>
                                        </p:tgtEl>
                                      </p:cBhvr>
                                    </p:animEffect>
                                  </p:childTnLst>
                                </p:cTn>
                              </p:par>
                            </p:childTnLst>
                          </p:cTn>
                        </p:par>
                        <p:par>
                          <p:cTn id="34" fill="hold" nodeType="afterGroup">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2000"/>
                                        <p:tgtEl>
                                          <p:spTgt spid="5">
                                            <p:txEl>
                                              <p:pRg st="2" end="2"/>
                                            </p:txEl>
                                          </p:spTgt>
                                        </p:tgtEl>
                                      </p:cBhvr>
                                    </p:animEffect>
                                  </p:childTnLst>
                                </p:cTn>
                              </p:par>
                            </p:childTnLst>
                          </p:cTn>
                        </p:par>
                        <p:par>
                          <p:cTn id="38" fill="hold" nodeType="afterGroup">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fade">
                                      <p:cBhvr>
                                        <p:cTn id="41"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962" y="815271"/>
            <a:ext cx="8229600" cy="864096"/>
          </a:xfrm>
        </p:spPr>
        <p:txBody>
          <a:bodyPr/>
          <a:lstStyle/>
          <a:p>
            <a:r>
              <a:rPr lang="en-GB" dirty="0"/>
              <a:t>Humour in </a:t>
            </a:r>
            <a:r>
              <a:rPr lang="en-GB" dirty="0" err="1"/>
              <a:t>Salesian</a:t>
            </a:r>
            <a:r>
              <a:rPr lang="en-GB" dirty="0"/>
              <a:t> </a:t>
            </a:r>
          </a:p>
        </p:txBody>
      </p:sp>
      <p:pic>
        <p:nvPicPr>
          <p:cNvPr id="7" name="Picture 6"/>
          <p:cNvPicPr>
            <a:picLocks noChangeAspect="1"/>
          </p:cNvPicPr>
          <p:nvPr/>
        </p:nvPicPr>
        <p:blipFill rotWithShape="1">
          <a:blip r:embed="rId2"/>
          <a:srcRect b="11647"/>
          <a:stretch/>
        </p:blipFill>
        <p:spPr>
          <a:xfrm>
            <a:off x="2152221" y="2081198"/>
            <a:ext cx="2261407" cy="1636837"/>
          </a:xfrm>
          <a:prstGeom prst="rect">
            <a:avLst/>
          </a:prstGeom>
        </p:spPr>
      </p:pic>
      <p:pic>
        <p:nvPicPr>
          <p:cNvPr id="8" name="Picture 8" descr="W:\Salesian\RUAH\RUAH images\Ruah art only_sm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497" r="49528"/>
          <a:stretch/>
        </p:blipFill>
        <p:spPr bwMode="auto">
          <a:xfrm>
            <a:off x="6180504" y="2081198"/>
            <a:ext cx="2506296" cy="251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4248785" y="2524608"/>
            <a:ext cx="386343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latin typeface="Calibri" pitchFamily="34" charset="0"/>
              </a:rPr>
              <a:t>With a bit of: </a:t>
            </a:r>
            <a:endParaRPr lang="en-GB" altLang="en-US" sz="2800" dirty="0">
              <a:solidFill>
                <a:srgbClr val="00B050"/>
              </a:solidFill>
              <a:latin typeface="Calibri" pitchFamily="34" charset="0"/>
            </a:endParaRPr>
          </a:p>
          <a:p>
            <a:pPr eaLnBrk="1" hangingPunct="1"/>
            <a:r>
              <a:rPr lang="en-GB" altLang="en-US" sz="2800" dirty="0">
                <a:solidFill>
                  <a:srgbClr val="00B050"/>
                </a:solidFill>
                <a:latin typeface="Calibri" pitchFamily="34" charset="0"/>
              </a:rPr>
              <a:t>	     Joy</a:t>
            </a:r>
          </a:p>
          <a:p>
            <a:pPr eaLnBrk="1" hangingPunct="1"/>
            <a:r>
              <a:rPr lang="en-GB" altLang="en-US" sz="2800" dirty="0">
                <a:solidFill>
                  <a:srgbClr val="00B050"/>
                </a:solidFill>
                <a:latin typeface="Calibri" pitchFamily="34" charset="0"/>
              </a:rPr>
              <a:t>                 Play</a:t>
            </a:r>
          </a:p>
          <a:p>
            <a:pPr eaLnBrk="1" hangingPunct="1"/>
            <a:r>
              <a:rPr lang="en-GB" altLang="en-US" sz="2800" dirty="0">
                <a:solidFill>
                  <a:srgbClr val="00B050"/>
                </a:solidFill>
                <a:latin typeface="Calibri" pitchFamily="34" charset="0"/>
              </a:rPr>
              <a:t>       Celebration</a:t>
            </a:r>
          </a:p>
          <a:p>
            <a:pPr eaLnBrk="1" hangingPunct="1"/>
            <a:r>
              <a:rPr lang="en-GB" altLang="en-US" sz="2800" dirty="0">
                <a:solidFill>
                  <a:srgbClr val="00B050"/>
                </a:solidFill>
                <a:latin typeface="Calibri" pitchFamily="34" charset="0"/>
              </a:rPr>
              <a:t>         Appreciation</a:t>
            </a:r>
          </a:p>
          <a:p>
            <a:pPr eaLnBrk="1" hangingPunct="1"/>
            <a:r>
              <a:rPr lang="en-GB" altLang="en-US" sz="2800" dirty="0">
                <a:solidFill>
                  <a:srgbClr val="00B050"/>
                </a:solidFill>
                <a:latin typeface="Calibri" pitchFamily="34" charset="0"/>
              </a:rPr>
              <a:t>               Cheerfulness</a:t>
            </a:r>
          </a:p>
        </p:txBody>
      </p:sp>
      <p:sp>
        <p:nvSpPr>
          <p:cNvPr id="10" name="TextBox 9"/>
          <p:cNvSpPr txBox="1">
            <a:spLocks noChangeArrowheads="1"/>
          </p:cNvSpPr>
          <p:nvPr/>
        </p:nvSpPr>
        <p:spPr bwMode="auto">
          <a:xfrm>
            <a:off x="149687" y="3336304"/>
            <a:ext cx="6266477"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800" dirty="0">
                <a:latin typeface="Calibri" pitchFamily="34" charset="0"/>
              </a:rPr>
              <a:t>We can overcome: </a:t>
            </a:r>
          </a:p>
          <a:p>
            <a:pPr eaLnBrk="1" hangingPunct="1"/>
            <a:r>
              <a:rPr lang="en-GB" altLang="en-US" sz="2800" dirty="0">
                <a:solidFill>
                  <a:srgbClr val="00B050"/>
                </a:solidFill>
                <a:latin typeface="Calibri" pitchFamily="34" charset="0"/>
              </a:rPr>
              <a:t>                         Sadness</a:t>
            </a:r>
          </a:p>
          <a:p>
            <a:pPr eaLnBrk="1" hangingPunct="1"/>
            <a:r>
              <a:rPr lang="en-GB" altLang="en-US" sz="2800" dirty="0">
                <a:solidFill>
                  <a:srgbClr val="00B050"/>
                </a:solidFill>
                <a:latin typeface="Calibri" pitchFamily="34" charset="0"/>
              </a:rPr>
              <a:t>      Anxiety, stress, tension</a:t>
            </a:r>
          </a:p>
          <a:p>
            <a:pPr eaLnBrk="1" hangingPunct="1"/>
            <a:r>
              <a:rPr lang="en-GB" altLang="en-US" sz="2800" dirty="0">
                <a:solidFill>
                  <a:srgbClr val="00B050"/>
                </a:solidFill>
                <a:latin typeface="Calibri" pitchFamily="34" charset="0"/>
              </a:rPr>
              <a:t>    The feeling of being ignored </a:t>
            </a:r>
          </a:p>
          <a:p>
            <a:pPr eaLnBrk="1" hangingPunct="1"/>
            <a:r>
              <a:rPr lang="en-GB" altLang="en-US" sz="2800" dirty="0">
                <a:solidFill>
                  <a:srgbClr val="00B050"/>
                </a:solidFill>
                <a:latin typeface="Calibri" pitchFamily="34" charset="0"/>
              </a:rPr>
              <a:t>              Favouritism, ingratitude </a:t>
            </a:r>
          </a:p>
          <a:p>
            <a:pPr eaLnBrk="1" hangingPunct="1"/>
            <a:r>
              <a:rPr lang="en-GB" altLang="en-US" sz="2800" dirty="0">
                <a:solidFill>
                  <a:srgbClr val="00B050"/>
                </a:solidFill>
                <a:latin typeface="Calibri" pitchFamily="34" charset="0"/>
              </a:rPr>
              <a:t>                    Negativity, worry, fear,</a:t>
            </a:r>
          </a:p>
        </p:txBody>
      </p:sp>
    </p:spTree>
    <p:extLst>
      <p:ext uri="{BB962C8B-B14F-4D97-AF65-F5344CB8AC3E}">
        <p14:creationId xmlns:p14="http://schemas.microsoft.com/office/powerpoint/2010/main" val="409046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Humour and Happiness in the Bible</a:t>
            </a:r>
          </a:p>
        </p:txBody>
      </p:sp>
      <p:sp>
        <p:nvSpPr>
          <p:cNvPr id="3" name="Content Placeholder 2"/>
          <p:cNvSpPr>
            <a:spLocks noGrp="1"/>
          </p:cNvSpPr>
          <p:nvPr>
            <p:ph idx="1"/>
          </p:nvPr>
        </p:nvSpPr>
        <p:spPr/>
        <p:txBody>
          <a:bodyPr/>
          <a:lstStyle/>
          <a:p>
            <a:pPr marL="128438" indent="0" algn="ctr">
              <a:buNone/>
            </a:pPr>
            <a:r>
              <a:rPr lang="en-GB" dirty="0"/>
              <a:t>Psalm 100:1-5</a:t>
            </a:r>
          </a:p>
          <a:p>
            <a:pPr algn="ctr"/>
            <a:endParaRPr lang="en-GB" dirty="0"/>
          </a:p>
          <a:p>
            <a:pPr marL="128438" indent="0" algn="ctr">
              <a:buNone/>
            </a:pPr>
            <a:r>
              <a:rPr lang="en-GB" dirty="0"/>
              <a:t>“Shout for joy to the LORD, all the earth. </a:t>
            </a:r>
          </a:p>
          <a:p>
            <a:pPr marL="128438" indent="0" algn="ctr">
              <a:buNone/>
            </a:pPr>
            <a:r>
              <a:rPr lang="en-GB" dirty="0"/>
              <a:t>Worship the LORD with gladness; come before him with joyful songs…”</a:t>
            </a:r>
          </a:p>
        </p:txBody>
      </p:sp>
    </p:spTree>
    <p:extLst>
      <p:ext uri="{BB962C8B-B14F-4D97-AF65-F5344CB8AC3E}">
        <p14:creationId xmlns:p14="http://schemas.microsoft.com/office/powerpoint/2010/main" val="2073966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Can you spot the features of RUAH in this little tale?</a:t>
            </a:r>
          </a:p>
        </p:txBody>
      </p:sp>
      <p:pic>
        <p:nvPicPr>
          <p:cNvPr id="4" name="Picture 3"/>
          <p:cNvPicPr>
            <a:picLocks noChangeAspect="1"/>
          </p:cNvPicPr>
          <p:nvPr/>
        </p:nvPicPr>
        <p:blipFill rotWithShape="1">
          <a:blip r:embed="rId2"/>
          <a:srcRect l="35090" t="31476" r="35241" b="35580"/>
          <a:stretch/>
        </p:blipFill>
        <p:spPr>
          <a:xfrm>
            <a:off x="2128433" y="2126177"/>
            <a:ext cx="4887133" cy="4341362"/>
          </a:xfrm>
          <a:prstGeom prst="rect">
            <a:avLst/>
          </a:prstGeom>
        </p:spPr>
      </p:pic>
    </p:spTree>
    <p:extLst>
      <p:ext uri="{BB962C8B-B14F-4D97-AF65-F5344CB8AC3E}">
        <p14:creationId xmlns:p14="http://schemas.microsoft.com/office/powerpoint/2010/main" val="293165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64911" y="321115"/>
            <a:ext cx="5040120" cy="714470"/>
          </a:xfrm>
        </p:spPr>
        <p:txBody>
          <a:bodyPr/>
          <a:lstStyle/>
          <a:p>
            <a:pPr eaLnBrk="1" hangingPunct="1">
              <a:defRPr/>
            </a:pPr>
            <a:r>
              <a:rPr lang="en-GB" sz="3200" b="1" u="sng" dirty="0">
                <a:solidFill>
                  <a:schemeClr val="accent1"/>
                </a:solidFill>
                <a:latin typeface="Palatino Linotype" pitchFamily="18" charset="0"/>
                <a:ea typeface="+mn-ea"/>
                <a:cs typeface="+mn-cs"/>
              </a:rPr>
              <a:t>The Dinosaur </a:t>
            </a:r>
            <a:r>
              <a:rPr lang="en-US" sz="3200" b="1" u="sng" dirty="0">
                <a:solidFill>
                  <a:schemeClr val="accent1"/>
                </a:solidFill>
                <a:latin typeface="Palatino Linotype" pitchFamily="18" charset="0"/>
              </a:rPr>
              <a:t>Love Poem</a:t>
            </a:r>
            <a:endParaRPr lang="en-US" sz="2000" b="1" u="sng" dirty="0">
              <a:solidFill>
                <a:schemeClr val="accent1"/>
              </a:solidFill>
              <a:latin typeface="Palatino Linotype" pitchFamily="18" charset="0"/>
            </a:endParaRPr>
          </a:p>
        </p:txBody>
      </p:sp>
      <p:sp>
        <p:nvSpPr>
          <p:cNvPr id="5123" name="Rectangle 3"/>
          <p:cNvSpPr>
            <a:spLocks noGrp="1" noChangeArrowheads="1"/>
          </p:cNvSpPr>
          <p:nvPr>
            <p:ph type="body" idx="1"/>
          </p:nvPr>
        </p:nvSpPr>
        <p:spPr>
          <a:xfrm>
            <a:off x="446279" y="1035585"/>
            <a:ext cx="8229600" cy="4238625"/>
          </a:xfrm>
        </p:spPr>
        <p:txBody>
          <a:bodyPr/>
          <a:lstStyle/>
          <a:p>
            <a:pPr indent="0" algn="ctr" eaLnBrk="1" hangingPunct="1">
              <a:buFont typeface="Wingdings" panose="05000000000000000000" pitchFamily="2" charset="2"/>
              <a:buNone/>
            </a:pPr>
            <a:r>
              <a:rPr lang="en-GB" altLang="en-US" sz="700" dirty="0"/>
              <a:t>The fierce Dinosaur was trapped inside his cage of ice. </a:t>
            </a:r>
          </a:p>
          <a:p>
            <a:pPr indent="0" algn="ctr" eaLnBrk="1" hangingPunct="1">
              <a:buFont typeface="Wingdings" panose="05000000000000000000" pitchFamily="2" charset="2"/>
              <a:buNone/>
            </a:pPr>
            <a:r>
              <a:rPr lang="en-GB" altLang="en-US" sz="700" dirty="0"/>
              <a:t>Although it was cold he was happy in there. It was, after all, his cage. </a:t>
            </a:r>
          </a:p>
          <a:p>
            <a:pPr indent="0" algn="ctr" eaLnBrk="1" hangingPunct="1">
              <a:buFont typeface="Wingdings" panose="05000000000000000000" pitchFamily="2" charset="2"/>
              <a:buNone/>
            </a:pPr>
            <a:r>
              <a:rPr lang="en-GB" altLang="en-US" sz="700" dirty="0"/>
              <a:t> </a:t>
            </a:r>
          </a:p>
          <a:p>
            <a:pPr indent="0" algn="ctr" eaLnBrk="1" hangingPunct="1">
              <a:buFont typeface="Wingdings" panose="05000000000000000000" pitchFamily="2" charset="2"/>
              <a:buNone/>
            </a:pPr>
            <a:r>
              <a:rPr lang="en-GB" altLang="en-US" sz="700" dirty="0"/>
              <a:t>Then along came the Lovely Other Dinosaur.</a:t>
            </a:r>
          </a:p>
          <a:p>
            <a:pPr indent="0" algn="ctr" eaLnBrk="1" hangingPunct="1">
              <a:buFont typeface="Wingdings" panose="05000000000000000000" pitchFamily="2" charset="2"/>
              <a:buNone/>
            </a:pPr>
            <a:r>
              <a:rPr lang="en-GB" altLang="en-US" sz="700" dirty="0"/>
              <a:t>The Lovely Other Dinosaur melted the Dinosaur’s cage with kind words and loving thoughts.</a:t>
            </a:r>
          </a:p>
          <a:p>
            <a:pPr indent="0" algn="ctr" eaLnBrk="1" hangingPunct="1">
              <a:buFont typeface="Wingdings" panose="05000000000000000000" pitchFamily="2" charset="2"/>
              <a:buNone/>
            </a:pPr>
            <a:r>
              <a:rPr lang="en-GB" altLang="en-US" sz="700" dirty="0"/>
              <a:t> </a:t>
            </a:r>
          </a:p>
          <a:p>
            <a:pPr indent="0" algn="ctr" eaLnBrk="1" hangingPunct="1">
              <a:buFont typeface="Wingdings" panose="05000000000000000000" pitchFamily="2" charset="2"/>
              <a:buNone/>
            </a:pPr>
            <a:r>
              <a:rPr lang="en-GB" altLang="en-US" sz="700" dirty="0"/>
              <a:t>I like this Dinosaur thought the Lovely Other Dinosaur.</a:t>
            </a:r>
          </a:p>
          <a:p>
            <a:pPr indent="0" algn="ctr" eaLnBrk="1" hangingPunct="1">
              <a:buFont typeface="Wingdings" panose="05000000000000000000" pitchFamily="2" charset="2"/>
              <a:buNone/>
            </a:pPr>
            <a:r>
              <a:rPr lang="en-GB" altLang="en-US" sz="700" dirty="0"/>
              <a:t>Although he is fierce he is also tender and he is funny.</a:t>
            </a:r>
          </a:p>
          <a:p>
            <a:pPr indent="0" algn="ctr" eaLnBrk="1" hangingPunct="1">
              <a:buFont typeface="Wingdings" panose="05000000000000000000" pitchFamily="2" charset="2"/>
              <a:buNone/>
            </a:pPr>
            <a:r>
              <a:rPr lang="en-GB" altLang="en-US" sz="700" dirty="0"/>
              <a:t>He is also quite clever though I will not tell him this for now.</a:t>
            </a:r>
          </a:p>
          <a:p>
            <a:pPr indent="0" algn="ctr" eaLnBrk="1" hangingPunct="1">
              <a:buFont typeface="Wingdings" panose="05000000000000000000" pitchFamily="2" charset="2"/>
              <a:buNone/>
            </a:pPr>
            <a:endParaRPr lang="en-GB" altLang="en-US" sz="700" dirty="0"/>
          </a:p>
          <a:p>
            <a:pPr indent="0" algn="ctr">
              <a:buNone/>
            </a:pPr>
            <a:r>
              <a:rPr lang="en-GB" altLang="en-US" sz="700" dirty="0"/>
              <a:t> I like this Lovely Other Dinosaur, thought the Dinosaur. </a:t>
            </a:r>
          </a:p>
          <a:p>
            <a:pPr indent="0" algn="ctr">
              <a:buNone/>
            </a:pPr>
            <a:r>
              <a:rPr lang="en-GB" altLang="en-US" sz="700" dirty="0"/>
              <a:t>She is beautiful and she is different and she smells so nice.</a:t>
            </a:r>
          </a:p>
          <a:p>
            <a:pPr indent="0" algn="ctr">
              <a:buNone/>
            </a:pPr>
            <a:r>
              <a:rPr lang="en-GB" altLang="en-US" sz="700" dirty="0"/>
              <a:t>She is also a free spirit which is a quality I much admire in a dinosaur.</a:t>
            </a:r>
          </a:p>
          <a:p>
            <a:pPr indent="0" algn="ctr">
              <a:buNone/>
            </a:pPr>
            <a:r>
              <a:rPr lang="en-GB" altLang="en-US" sz="700" dirty="0"/>
              <a:t> </a:t>
            </a:r>
          </a:p>
          <a:p>
            <a:pPr indent="0" algn="ctr">
              <a:buNone/>
            </a:pPr>
            <a:r>
              <a:rPr lang="en-GB" altLang="en-US" sz="700" dirty="0"/>
              <a:t>But he can be so distant and so peculiar at times, thought the Lovely Other Dinosaur. He is also overly fond of things. Are all Dinosaurs so overly fond of things?</a:t>
            </a:r>
          </a:p>
          <a:p>
            <a:pPr indent="0" algn="ctr">
              <a:buNone/>
            </a:pPr>
            <a:r>
              <a:rPr lang="en-GB" altLang="en-US" sz="700" dirty="0"/>
              <a:t> </a:t>
            </a:r>
          </a:p>
          <a:p>
            <a:pPr indent="0" algn="ctr">
              <a:buNone/>
            </a:pPr>
            <a:r>
              <a:rPr lang="en-GB" altLang="en-US" sz="700" dirty="0"/>
              <a:t>But her mind skips from here to there so quickly thought the Dinosaur. </a:t>
            </a:r>
          </a:p>
          <a:p>
            <a:pPr indent="0" algn="ctr">
              <a:buNone/>
            </a:pPr>
            <a:r>
              <a:rPr lang="en-GB" altLang="en-US" sz="700" dirty="0"/>
              <a:t>She is also uncommonly keen on shopping. Are all Lovely Other Dinosaurs so uncommonly keen on shopping?</a:t>
            </a:r>
          </a:p>
          <a:p>
            <a:pPr indent="0" algn="ctr">
              <a:buNone/>
            </a:pPr>
            <a:r>
              <a:rPr lang="en-GB" altLang="en-US" sz="700" dirty="0"/>
              <a:t> I will forgive his peculiarity and his concern for things, thought the Lovely Other Dinosaur. For they are part of what makes him a richly </a:t>
            </a:r>
            <a:r>
              <a:rPr lang="en-GB" altLang="en-US" sz="700" dirty="0" err="1"/>
              <a:t>charactered</a:t>
            </a:r>
            <a:r>
              <a:rPr lang="en-GB" altLang="en-US" sz="700" dirty="0"/>
              <a:t> individual.</a:t>
            </a:r>
          </a:p>
          <a:p>
            <a:pPr indent="0" algn="ctr">
              <a:buNone/>
            </a:pPr>
            <a:r>
              <a:rPr lang="en-GB" altLang="en-US" sz="700" dirty="0"/>
              <a:t> </a:t>
            </a:r>
          </a:p>
          <a:p>
            <a:pPr indent="0" algn="ctr">
              <a:buNone/>
            </a:pPr>
            <a:r>
              <a:rPr lang="en-GB" altLang="en-US" sz="700" dirty="0"/>
              <a:t>I will forgive her skipping mind and her fondness for shopping, thought the Dinosaur. For she fills our life with beautiful thoughts and wonderful surprises. Besides, I am not </a:t>
            </a:r>
            <a:r>
              <a:rPr lang="en-GB" altLang="en-US" sz="700" dirty="0" err="1"/>
              <a:t>unkeen</a:t>
            </a:r>
            <a:r>
              <a:rPr lang="en-GB" altLang="en-US" sz="700" dirty="0"/>
              <a:t> on shopping either.</a:t>
            </a:r>
          </a:p>
          <a:p>
            <a:pPr indent="0" algn="ctr">
              <a:buNone/>
            </a:pPr>
            <a:r>
              <a:rPr lang="en-GB" altLang="en-US" sz="700" dirty="0"/>
              <a:t> </a:t>
            </a:r>
          </a:p>
          <a:p>
            <a:pPr indent="0" algn="ctr">
              <a:buNone/>
            </a:pPr>
            <a:r>
              <a:rPr lang="en-GB" altLang="en-US" sz="700" dirty="0"/>
              <a:t>Now the Dinosaur and the Lovely Other Dinosaur are old.</a:t>
            </a:r>
          </a:p>
          <a:p>
            <a:pPr indent="0" algn="ctr">
              <a:buNone/>
            </a:pPr>
            <a:r>
              <a:rPr lang="en-GB" altLang="en-US" sz="700" dirty="0"/>
              <a:t>Look at them. Together they stand on the hill telling each other stories and feeling the warmth of the sun on their backs.</a:t>
            </a:r>
          </a:p>
          <a:p>
            <a:pPr indent="0" algn="ctr">
              <a:buNone/>
            </a:pPr>
            <a:r>
              <a:rPr lang="en-GB" altLang="en-US" sz="700" dirty="0"/>
              <a:t> </a:t>
            </a:r>
          </a:p>
          <a:p>
            <a:pPr indent="0" algn="ctr">
              <a:buNone/>
            </a:pPr>
            <a:r>
              <a:rPr lang="en-GB" altLang="en-US" sz="700" dirty="0"/>
              <a:t>And that, my friends, is how it is with love. Let us all be Dinosaurs and Lovely Other Dinosaurs together. For the sun is warm. And the world is a beautiful place.</a:t>
            </a:r>
          </a:p>
          <a:p>
            <a:pPr>
              <a:buNone/>
            </a:pPr>
            <a:endParaRPr lang="en-GB" altLang="en-US" sz="800" dirty="0"/>
          </a:p>
          <a:p>
            <a:pPr>
              <a:buNone/>
            </a:pPr>
            <a:br>
              <a:rPr lang="en-GB" altLang="en-US" sz="800" dirty="0"/>
            </a:br>
            <a:endParaRPr lang="en-GB" altLang="en-US" sz="800" dirty="0"/>
          </a:p>
          <a:p>
            <a:pPr eaLnBrk="1" hangingPunct="1">
              <a:buFont typeface="Wingdings" panose="05000000000000000000" pitchFamily="2" charset="2"/>
              <a:buNone/>
            </a:pPr>
            <a:endParaRPr lang="en-GB" altLang="en-US" sz="800" dirty="0"/>
          </a:p>
          <a:p>
            <a:pPr eaLnBrk="1" hangingPunct="1">
              <a:buFont typeface="Wingdings" panose="05000000000000000000" pitchFamily="2" charset="2"/>
              <a:buNone/>
            </a:pPr>
            <a:endParaRPr lang="en-US" altLang="en-US" dirty="0"/>
          </a:p>
        </p:txBody>
      </p:sp>
    </p:spTree>
    <p:extLst>
      <p:ext uri="{BB962C8B-B14F-4D97-AF65-F5344CB8AC3E}">
        <p14:creationId xmlns:p14="http://schemas.microsoft.com/office/powerpoint/2010/main" val="3000024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GB" altLang="en-US"/>
              <a:t>Discuss</a:t>
            </a:r>
          </a:p>
        </p:txBody>
      </p:sp>
      <p:sp>
        <p:nvSpPr>
          <p:cNvPr id="9219" name="Content Placeholder 2"/>
          <p:cNvSpPr>
            <a:spLocks noGrp="1"/>
          </p:cNvSpPr>
          <p:nvPr>
            <p:ph idx="1"/>
          </p:nvPr>
        </p:nvSpPr>
        <p:spPr>
          <a:xfrm>
            <a:off x="457200" y="1643063"/>
            <a:ext cx="8229600" cy="4224337"/>
          </a:xfrm>
        </p:spPr>
        <p:txBody>
          <a:bodyPr/>
          <a:lstStyle/>
          <a:p>
            <a:pPr eaLnBrk="1" hangingPunct="1">
              <a:lnSpc>
                <a:spcPct val="90000"/>
              </a:lnSpc>
            </a:pPr>
            <a:r>
              <a:rPr lang="en-GB" altLang="en-US" dirty="0">
                <a:latin typeface="Palatino Linotype" panose="02040502050505030304" pitchFamily="18" charset="0"/>
              </a:rPr>
              <a:t>What aspects of RUAH apply to this poem?</a:t>
            </a:r>
          </a:p>
          <a:p>
            <a:pPr eaLnBrk="1" hangingPunct="1">
              <a:lnSpc>
                <a:spcPct val="90000"/>
              </a:lnSpc>
              <a:buFont typeface="Wingdings" panose="05000000000000000000" pitchFamily="2" charset="2"/>
              <a:buNone/>
            </a:pPr>
            <a:r>
              <a:rPr lang="en-GB" altLang="en-US" dirty="0">
                <a:latin typeface="Palatino Linotype" panose="02040502050505030304" pitchFamily="18" charset="0"/>
              </a:rPr>
              <a:t>	- Go through each one and find qualities</a:t>
            </a:r>
          </a:p>
          <a:p>
            <a:pPr eaLnBrk="1" hangingPunct="1">
              <a:lnSpc>
                <a:spcPct val="90000"/>
              </a:lnSpc>
            </a:pPr>
            <a:endParaRPr lang="en-GB" altLang="en-US" dirty="0">
              <a:latin typeface="Palatino Linotype" panose="02040502050505030304" pitchFamily="18" charset="0"/>
            </a:endParaRPr>
          </a:p>
          <a:p>
            <a:pPr eaLnBrk="1" hangingPunct="1">
              <a:lnSpc>
                <a:spcPct val="90000"/>
              </a:lnSpc>
            </a:pPr>
            <a:r>
              <a:rPr lang="en-GB" altLang="en-US" dirty="0">
                <a:latin typeface="Palatino Linotype" panose="02040502050505030304" pitchFamily="18" charset="0"/>
              </a:rPr>
              <a:t>What aspects of RUAH have your teachers demonstrated so far this term?</a:t>
            </a:r>
          </a:p>
          <a:p>
            <a:pPr eaLnBrk="1" hangingPunct="1">
              <a:lnSpc>
                <a:spcPct val="90000"/>
              </a:lnSpc>
            </a:pPr>
            <a:endParaRPr lang="en-GB" altLang="en-US" dirty="0">
              <a:latin typeface="Palatino Linotype" panose="02040502050505030304" pitchFamily="18" charset="0"/>
            </a:endParaRPr>
          </a:p>
          <a:p>
            <a:pPr eaLnBrk="1" hangingPunct="1">
              <a:lnSpc>
                <a:spcPct val="90000"/>
              </a:lnSpc>
            </a:pPr>
            <a:r>
              <a:rPr lang="en-GB" altLang="en-US" dirty="0">
                <a:latin typeface="Palatino Linotype" panose="02040502050505030304" pitchFamily="18" charset="0"/>
              </a:rPr>
              <a:t>What aspects of RUAH have you demonstrated to your friends?  Teachers?</a:t>
            </a:r>
          </a:p>
          <a:p>
            <a:pPr eaLnBrk="1" hangingPunct="1"/>
            <a:endParaRPr lang="en-GB" altLang="en-US" dirty="0"/>
          </a:p>
        </p:txBody>
      </p:sp>
    </p:spTree>
    <p:extLst>
      <p:ext uri="{BB962C8B-B14F-4D97-AF65-F5344CB8AC3E}">
        <p14:creationId xmlns:p14="http://schemas.microsoft.com/office/powerpoint/2010/main" val="282093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404813"/>
            <a:ext cx="10223500" cy="1066800"/>
          </a:xfrm>
        </p:spPr>
        <p:txBody>
          <a:bodyPr/>
          <a:lstStyle/>
          <a:p>
            <a:pPr eaLnBrk="1" hangingPunct="1"/>
            <a:r>
              <a:rPr lang="en-GB" altLang="en-US" b="1">
                <a:latin typeface="Calibri" panose="020F0502020204030204" pitchFamily="34" charset="0"/>
              </a:rPr>
              <a:t>What does it mean to be Salesian?</a:t>
            </a:r>
          </a:p>
        </p:txBody>
      </p:sp>
      <p:sp>
        <p:nvSpPr>
          <p:cNvPr id="6" name="TextBox 5"/>
          <p:cNvSpPr txBox="1"/>
          <p:nvPr/>
        </p:nvSpPr>
        <p:spPr>
          <a:xfrm rot="21275871">
            <a:off x="468313" y="2625725"/>
            <a:ext cx="1689100"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embarrassment</a:t>
            </a:r>
          </a:p>
        </p:txBody>
      </p:sp>
      <p:sp>
        <p:nvSpPr>
          <p:cNvPr id="7" name="TextBox 6"/>
          <p:cNvSpPr txBox="1"/>
          <p:nvPr/>
        </p:nvSpPr>
        <p:spPr>
          <a:xfrm rot="20239323">
            <a:off x="1084263" y="3392488"/>
            <a:ext cx="1330325" cy="368300"/>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unreliability</a:t>
            </a:r>
          </a:p>
        </p:txBody>
      </p:sp>
      <p:sp>
        <p:nvSpPr>
          <p:cNvPr id="8" name="TextBox 7"/>
          <p:cNvSpPr txBox="1"/>
          <p:nvPr/>
        </p:nvSpPr>
        <p:spPr>
          <a:xfrm rot="1048512">
            <a:off x="2838450" y="1998663"/>
            <a:ext cx="1238250" cy="369887"/>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dishonesty</a:t>
            </a:r>
          </a:p>
        </p:txBody>
      </p:sp>
      <p:sp>
        <p:nvSpPr>
          <p:cNvPr id="9" name="TextBox 8"/>
          <p:cNvSpPr txBox="1"/>
          <p:nvPr/>
        </p:nvSpPr>
        <p:spPr>
          <a:xfrm rot="21106449">
            <a:off x="2444750" y="3933825"/>
            <a:ext cx="809625"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gossip</a:t>
            </a:r>
          </a:p>
        </p:txBody>
      </p:sp>
      <p:sp>
        <p:nvSpPr>
          <p:cNvPr id="10" name="TextBox 9"/>
          <p:cNvSpPr txBox="1"/>
          <p:nvPr/>
        </p:nvSpPr>
        <p:spPr>
          <a:xfrm rot="807730">
            <a:off x="4200525" y="3806825"/>
            <a:ext cx="1057275" cy="368300"/>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rudeness</a:t>
            </a:r>
          </a:p>
        </p:txBody>
      </p:sp>
      <p:sp>
        <p:nvSpPr>
          <p:cNvPr id="11" name="TextBox 10"/>
          <p:cNvSpPr txBox="1"/>
          <p:nvPr/>
        </p:nvSpPr>
        <p:spPr>
          <a:xfrm rot="20782131">
            <a:off x="4943475" y="1797050"/>
            <a:ext cx="930275"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laziness</a:t>
            </a:r>
          </a:p>
        </p:txBody>
      </p:sp>
      <p:sp>
        <p:nvSpPr>
          <p:cNvPr id="12" name="TextBox 11"/>
          <p:cNvSpPr txBox="1"/>
          <p:nvPr/>
        </p:nvSpPr>
        <p:spPr>
          <a:xfrm rot="21168903">
            <a:off x="6018213" y="3295650"/>
            <a:ext cx="1333500"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indifference</a:t>
            </a:r>
          </a:p>
        </p:txBody>
      </p:sp>
      <p:sp>
        <p:nvSpPr>
          <p:cNvPr id="13" name="TextBox 12"/>
          <p:cNvSpPr txBox="1"/>
          <p:nvPr/>
        </p:nvSpPr>
        <p:spPr>
          <a:xfrm rot="522783">
            <a:off x="5816600" y="5103813"/>
            <a:ext cx="1366838" cy="369887"/>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carelessness</a:t>
            </a:r>
          </a:p>
        </p:txBody>
      </p:sp>
      <p:sp>
        <p:nvSpPr>
          <p:cNvPr id="14" name="TextBox 13"/>
          <p:cNvSpPr txBox="1"/>
          <p:nvPr/>
        </p:nvSpPr>
        <p:spPr>
          <a:xfrm rot="591968">
            <a:off x="7007225" y="1892300"/>
            <a:ext cx="931863"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feuding</a:t>
            </a:r>
          </a:p>
        </p:txBody>
      </p:sp>
      <p:sp>
        <p:nvSpPr>
          <p:cNvPr id="15" name="TextBox 14"/>
          <p:cNvSpPr txBox="1"/>
          <p:nvPr/>
        </p:nvSpPr>
        <p:spPr>
          <a:xfrm rot="855107">
            <a:off x="2084388" y="5086350"/>
            <a:ext cx="1136650"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confusion</a:t>
            </a:r>
          </a:p>
        </p:txBody>
      </p:sp>
      <p:sp>
        <p:nvSpPr>
          <p:cNvPr id="16" name="TextBox 15"/>
          <p:cNvSpPr txBox="1"/>
          <p:nvPr/>
        </p:nvSpPr>
        <p:spPr>
          <a:xfrm rot="21078810">
            <a:off x="2700338" y="2860675"/>
            <a:ext cx="1152525" cy="368300"/>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ignorance</a:t>
            </a:r>
          </a:p>
        </p:txBody>
      </p:sp>
      <p:sp>
        <p:nvSpPr>
          <p:cNvPr id="17" name="TextBox 16"/>
          <p:cNvSpPr txBox="1"/>
          <p:nvPr/>
        </p:nvSpPr>
        <p:spPr>
          <a:xfrm rot="21352590">
            <a:off x="4433888" y="5167313"/>
            <a:ext cx="1079500" cy="369887"/>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boredom</a:t>
            </a:r>
          </a:p>
        </p:txBody>
      </p:sp>
      <p:sp>
        <p:nvSpPr>
          <p:cNvPr id="18" name="TextBox 17"/>
          <p:cNvSpPr txBox="1"/>
          <p:nvPr/>
        </p:nvSpPr>
        <p:spPr>
          <a:xfrm rot="600950">
            <a:off x="808038" y="4454525"/>
            <a:ext cx="1157287"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meanness</a:t>
            </a:r>
          </a:p>
        </p:txBody>
      </p:sp>
      <p:sp>
        <p:nvSpPr>
          <p:cNvPr id="19" name="TextBox 18"/>
          <p:cNvSpPr txBox="1"/>
          <p:nvPr/>
        </p:nvSpPr>
        <p:spPr>
          <a:xfrm rot="21145723">
            <a:off x="5995988" y="4210050"/>
            <a:ext cx="942975"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sadness</a:t>
            </a:r>
          </a:p>
        </p:txBody>
      </p:sp>
      <p:sp>
        <p:nvSpPr>
          <p:cNvPr id="20" name="TextBox 19"/>
          <p:cNvSpPr txBox="1"/>
          <p:nvPr/>
        </p:nvSpPr>
        <p:spPr>
          <a:xfrm rot="420248">
            <a:off x="7326313" y="2743200"/>
            <a:ext cx="1212850"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selfishness</a:t>
            </a:r>
          </a:p>
        </p:txBody>
      </p:sp>
      <p:sp>
        <p:nvSpPr>
          <p:cNvPr id="21" name="TextBox 20"/>
          <p:cNvSpPr txBox="1"/>
          <p:nvPr/>
        </p:nvSpPr>
        <p:spPr>
          <a:xfrm rot="429654">
            <a:off x="6921500" y="5868988"/>
            <a:ext cx="849313" cy="369887"/>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cruelty</a:t>
            </a:r>
          </a:p>
        </p:txBody>
      </p:sp>
      <p:sp>
        <p:nvSpPr>
          <p:cNvPr id="22" name="TextBox 21"/>
          <p:cNvSpPr txBox="1"/>
          <p:nvPr/>
        </p:nvSpPr>
        <p:spPr>
          <a:xfrm rot="467040">
            <a:off x="808038" y="5730875"/>
            <a:ext cx="1144587"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loneliness</a:t>
            </a:r>
          </a:p>
        </p:txBody>
      </p:sp>
      <p:sp>
        <p:nvSpPr>
          <p:cNvPr id="23" name="TextBox 22"/>
          <p:cNvSpPr txBox="1"/>
          <p:nvPr/>
        </p:nvSpPr>
        <p:spPr>
          <a:xfrm rot="521163">
            <a:off x="4635500" y="3105150"/>
            <a:ext cx="971550" cy="368300"/>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bullying</a:t>
            </a:r>
          </a:p>
        </p:txBody>
      </p:sp>
      <p:sp>
        <p:nvSpPr>
          <p:cNvPr id="24" name="TextBox 23"/>
          <p:cNvSpPr txBox="1"/>
          <p:nvPr/>
        </p:nvSpPr>
        <p:spPr>
          <a:xfrm rot="417433">
            <a:off x="3232150" y="5816600"/>
            <a:ext cx="1296988" cy="368300"/>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resentment</a:t>
            </a:r>
          </a:p>
        </p:txBody>
      </p:sp>
      <p:sp>
        <p:nvSpPr>
          <p:cNvPr id="25" name="TextBox 24"/>
          <p:cNvSpPr txBox="1"/>
          <p:nvPr/>
        </p:nvSpPr>
        <p:spPr>
          <a:xfrm rot="452746">
            <a:off x="7378700" y="4062413"/>
            <a:ext cx="968375" cy="368300"/>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revenge</a:t>
            </a:r>
          </a:p>
        </p:txBody>
      </p:sp>
      <p:sp>
        <p:nvSpPr>
          <p:cNvPr id="26" name="TextBox 25"/>
          <p:cNvSpPr txBox="1"/>
          <p:nvPr/>
        </p:nvSpPr>
        <p:spPr>
          <a:xfrm rot="21172163">
            <a:off x="7654925" y="5114925"/>
            <a:ext cx="993775" cy="368300"/>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violence</a:t>
            </a:r>
          </a:p>
        </p:txBody>
      </p:sp>
      <p:sp>
        <p:nvSpPr>
          <p:cNvPr id="27" name="TextBox 26"/>
          <p:cNvSpPr txBox="1"/>
          <p:nvPr/>
        </p:nvSpPr>
        <p:spPr>
          <a:xfrm rot="21162883">
            <a:off x="1403350" y="1552575"/>
            <a:ext cx="1150938"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negativity</a:t>
            </a:r>
          </a:p>
        </p:txBody>
      </p:sp>
      <p:sp>
        <p:nvSpPr>
          <p:cNvPr id="28" name="TextBox 27"/>
          <p:cNvSpPr txBox="1"/>
          <p:nvPr/>
        </p:nvSpPr>
        <p:spPr>
          <a:xfrm rot="21186232">
            <a:off x="3562350" y="4413250"/>
            <a:ext cx="1198563" cy="368300"/>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pessimism</a:t>
            </a:r>
          </a:p>
        </p:txBody>
      </p:sp>
      <p:sp>
        <p:nvSpPr>
          <p:cNvPr id="29" name="TextBox 28"/>
          <p:cNvSpPr txBox="1"/>
          <p:nvPr/>
        </p:nvSpPr>
        <p:spPr>
          <a:xfrm rot="21256181">
            <a:off x="5008563" y="6007100"/>
            <a:ext cx="1266825"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favouritism</a:t>
            </a:r>
          </a:p>
        </p:txBody>
      </p:sp>
      <p:sp>
        <p:nvSpPr>
          <p:cNvPr id="30" name="TextBox 29"/>
          <p:cNvSpPr txBox="1"/>
          <p:nvPr/>
        </p:nvSpPr>
        <p:spPr>
          <a:xfrm rot="21362296">
            <a:off x="265113" y="5040313"/>
            <a:ext cx="1243012" cy="368300"/>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depression</a:t>
            </a:r>
          </a:p>
        </p:txBody>
      </p:sp>
      <p:sp>
        <p:nvSpPr>
          <p:cNvPr id="31" name="TextBox 30"/>
          <p:cNvSpPr txBox="1"/>
          <p:nvPr/>
        </p:nvSpPr>
        <p:spPr>
          <a:xfrm rot="21351965">
            <a:off x="5294313" y="2498725"/>
            <a:ext cx="1258887" cy="369888"/>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ingratitude</a:t>
            </a:r>
          </a:p>
        </p:txBody>
      </p:sp>
      <p:sp>
        <p:nvSpPr>
          <p:cNvPr id="32" name="TextBox 31"/>
          <p:cNvSpPr txBox="1"/>
          <p:nvPr/>
        </p:nvSpPr>
        <p:spPr>
          <a:xfrm rot="20766613">
            <a:off x="1978025" y="6049963"/>
            <a:ext cx="612775" cy="369887"/>
          </a:xfrm>
          <a:prstGeom prst="rect">
            <a:avLst/>
          </a:prstGeom>
          <a:noFill/>
        </p:spPr>
        <p:txBody>
          <a:bodyPr wrap="none">
            <a:spAutoFit/>
          </a:bodyPr>
          <a:lstStyle/>
          <a:p>
            <a:pPr>
              <a:defRPr/>
            </a:pPr>
            <a:r>
              <a:rPr lang="en-GB" dirty="0">
                <a:solidFill>
                  <a:schemeClr val="accent1">
                    <a:lumMod val="90000"/>
                    <a:lumOff val="10000"/>
                  </a:schemeClr>
                </a:solidFill>
                <a:latin typeface="Myriad Pro" pitchFamily="34" charset="0"/>
                <a:cs typeface="Arial" charset="0"/>
              </a:rPr>
              <a:t>hate</a:t>
            </a:r>
          </a:p>
        </p:txBody>
      </p:sp>
      <p:sp>
        <p:nvSpPr>
          <p:cNvPr id="34" name="TextBox 33"/>
          <p:cNvSpPr txBox="1">
            <a:spLocks noChangeArrowheads="1"/>
          </p:cNvSpPr>
          <p:nvPr/>
        </p:nvSpPr>
        <p:spPr bwMode="auto">
          <a:xfrm>
            <a:off x="-333375" y="292100"/>
            <a:ext cx="3206750" cy="655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2000">
                <a:solidFill>
                  <a:srgbClr val="002E89"/>
                </a:solidFill>
                <a:latin typeface="Impact" panose="020B0806030902050204" pitchFamily="34" charset="0"/>
              </a:rPr>
              <a:t>R</a:t>
            </a:r>
          </a:p>
        </p:txBody>
      </p:sp>
      <p:sp>
        <p:nvSpPr>
          <p:cNvPr id="35" name="TextBox 34"/>
          <p:cNvSpPr txBox="1">
            <a:spLocks noChangeArrowheads="1"/>
          </p:cNvSpPr>
          <p:nvPr/>
        </p:nvSpPr>
        <p:spPr bwMode="auto">
          <a:xfrm>
            <a:off x="1770063" y="292100"/>
            <a:ext cx="3208337" cy="655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2000">
                <a:solidFill>
                  <a:srgbClr val="0042C8"/>
                </a:solidFill>
                <a:latin typeface="Impact" panose="020B0806030902050204" pitchFamily="34" charset="0"/>
              </a:rPr>
              <a:t>U</a:t>
            </a:r>
          </a:p>
        </p:txBody>
      </p:sp>
      <p:sp>
        <p:nvSpPr>
          <p:cNvPr id="36" name="TextBox 35"/>
          <p:cNvSpPr txBox="1">
            <a:spLocks noChangeArrowheads="1"/>
          </p:cNvSpPr>
          <p:nvPr/>
        </p:nvSpPr>
        <p:spPr bwMode="auto">
          <a:xfrm>
            <a:off x="4164013" y="304800"/>
            <a:ext cx="3206750" cy="655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2000">
                <a:solidFill>
                  <a:srgbClr val="002E89"/>
                </a:solidFill>
                <a:latin typeface="Impact" panose="020B0806030902050204" pitchFamily="34" charset="0"/>
              </a:rPr>
              <a:t>A</a:t>
            </a:r>
          </a:p>
        </p:txBody>
      </p:sp>
      <p:sp>
        <p:nvSpPr>
          <p:cNvPr id="37" name="TextBox 36"/>
          <p:cNvSpPr txBox="1">
            <a:spLocks noChangeArrowheads="1"/>
          </p:cNvSpPr>
          <p:nvPr/>
        </p:nvSpPr>
        <p:spPr bwMode="auto">
          <a:xfrm>
            <a:off x="6316663" y="292100"/>
            <a:ext cx="3208337" cy="655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2000">
                <a:solidFill>
                  <a:srgbClr val="0042C8"/>
                </a:solidFill>
                <a:latin typeface="Impact" panose="020B0806030902050204" pitchFamily="34" charset="0"/>
              </a:rPr>
              <a:t>H</a:t>
            </a:r>
          </a:p>
        </p:txBody>
      </p:sp>
      <p:pic>
        <p:nvPicPr>
          <p:cNvPr id="10274" name="Picture 5" descr="W:\Salesian\Graphics\Shields\Final artwork September 2012\Shield colour floatin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8175" y="5757863"/>
            <a:ext cx="5746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16696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3000" fill="hold"/>
                                        <p:tgtEl>
                                          <p:spTgt spid="34"/>
                                        </p:tgtEl>
                                        <p:attrNameLst>
                                          <p:attrName>ppt_w</p:attrName>
                                        </p:attrNameLst>
                                      </p:cBhvr>
                                      <p:tavLst>
                                        <p:tav tm="0">
                                          <p:val>
                                            <p:fltVal val="0"/>
                                          </p:val>
                                        </p:tav>
                                        <p:tav tm="100000">
                                          <p:val>
                                            <p:strVal val="#ppt_w"/>
                                          </p:val>
                                        </p:tav>
                                      </p:tavLst>
                                    </p:anim>
                                    <p:anim calcmode="lin" valueType="num">
                                      <p:cBhvr>
                                        <p:cTn id="8" dur="3000" fill="hold"/>
                                        <p:tgtEl>
                                          <p:spTgt spid="34"/>
                                        </p:tgtEl>
                                        <p:attrNameLst>
                                          <p:attrName>ppt_h</p:attrName>
                                        </p:attrNameLst>
                                      </p:cBhvr>
                                      <p:tavLst>
                                        <p:tav tm="0">
                                          <p:val>
                                            <p:fltVal val="0"/>
                                          </p:val>
                                        </p:tav>
                                        <p:tav tm="100000">
                                          <p:val>
                                            <p:strVal val="#ppt_h"/>
                                          </p:val>
                                        </p:tav>
                                      </p:tavLst>
                                    </p:anim>
                                    <p:animEffect transition="in" filter="fade">
                                      <p:cBhvr>
                                        <p:cTn id="9" dur="3000"/>
                                        <p:tgtEl>
                                          <p:spTgt spid="3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3000" fill="hold"/>
                                        <p:tgtEl>
                                          <p:spTgt spid="35"/>
                                        </p:tgtEl>
                                        <p:attrNameLst>
                                          <p:attrName>ppt_w</p:attrName>
                                        </p:attrNameLst>
                                      </p:cBhvr>
                                      <p:tavLst>
                                        <p:tav tm="0">
                                          <p:val>
                                            <p:fltVal val="0"/>
                                          </p:val>
                                        </p:tav>
                                        <p:tav tm="100000">
                                          <p:val>
                                            <p:strVal val="#ppt_w"/>
                                          </p:val>
                                        </p:tav>
                                      </p:tavLst>
                                    </p:anim>
                                    <p:anim calcmode="lin" valueType="num">
                                      <p:cBhvr>
                                        <p:cTn id="13" dur="3000" fill="hold"/>
                                        <p:tgtEl>
                                          <p:spTgt spid="35"/>
                                        </p:tgtEl>
                                        <p:attrNameLst>
                                          <p:attrName>ppt_h</p:attrName>
                                        </p:attrNameLst>
                                      </p:cBhvr>
                                      <p:tavLst>
                                        <p:tav tm="0">
                                          <p:val>
                                            <p:fltVal val="0"/>
                                          </p:val>
                                        </p:tav>
                                        <p:tav tm="100000">
                                          <p:val>
                                            <p:strVal val="#ppt_h"/>
                                          </p:val>
                                        </p:tav>
                                      </p:tavLst>
                                    </p:anim>
                                    <p:animEffect transition="in" filter="fade">
                                      <p:cBhvr>
                                        <p:cTn id="14" dur="3000"/>
                                        <p:tgtEl>
                                          <p:spTgt spid="3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3000" fill="hold"/>
                                        <p:tgtEl>
                                          <p:spTgt spid="36"/>
                                        </p:tgtEl>
                                        <p:attrNameLst>
                                          <p:attrName>ppt_w</p:attrName>
                                        </p:attrNameLst>
                                      </p:cBhvr>
                                      <p:tavLst>
                                        <p:tav tm="0">
                                          <p:val>
                                            <p:fltVal val="0"/>
                                          </p:val>
                                        </p:tav>
                                        <p:tav tm="100000">
                                          <p:val>
                                            <p:strVal val="#ppt_w"/>
                                          </p:val>
                                        </p:tav>
                                      </p:tavLst>
                                    </p:anim>
                                    <p:anim calcmode="lin" valueType="num">
                                      <p:cBhvr>
                                        <p:cTn id="18" dur="3000" fill="hold"/>
                                        <p:tgtEl>
                                          <p:spTgt spid="36"/>
                                        </p:tgtEl>
                                        <p:attrNameLst>
                                          <p:attrName>ppt_h</p:attrName>
                                        </p:attrNameLst>
                                      </p:cBhvr>
                                      <p:tavLst>
                                        <p:tav tm="0">
                                          <p:val>
                                            <p:fltVal val="0"/>
                                          </p:val>
                                        </p:tav>
                                        <p:tav tm="100000">
                                          <p:val>
                                            <p:strVal val="#ppt_h"/>
                                          </p:val>
                                        </p:tav>
                                      </p:tavLst>
                                    </p:anim>
                                    <p:animEffect transition="in" filter="fade">
                                      <p:cBhvr>
                                        <p:cTn id="19" dur="3000"/>
                                        <p:tgtEl>
                                          <p:spTgt spid="36"/>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3000" fill="hold"/>
                                        <p:tgtEl>
                                          <p:spTgt spid="37"/>
                                        </p:tgtEl>
                                        <p:attrNameLst>
                                          <p:attrName>ppt_w</p:attrName>
                                        </p:attrNameLst>
                                      </p:cBhvr>
                                      <p:tavLst>
                                        <p:tav tm="0">
                                          <p:val>
                                            <p:fltVal val="0"/>
                                          </p:val>
                                        </p:tav>
                                        <p:tav tm="100000">
                                          <p:val>
                                            <p:strVal val="#ppt_w"/>
                                          </p:val>
                                        </p:tav>
                                      </p:tavLst>
                                    </p:anim>
                                    <p:anim calcmode="lin" valueType="num">
                                      <p:cBhvr>
                                        <p:cTn id="23" dur="3000" fill="hold"/>
                                        <p:tgtEl>
                                          <p:spTgt spid="37"/>
                                        </p:tgtEl>
                                        <p:attrNameLst>
                                          <p:attrName>ppt_h</p:attrName>
                                        </p:attrNameLst>
                                      </p:cBhvr>
                                      <p:tavLst>
                                        <p:tav tm="0">
                                          <p:val>
                                            <p:fltVal val="0"/>
                                          </p:val>
                                        </p:tav>
                                        <p:tav tm="100000">
                                          <p:val>
                                            <p:strVal val="#ppt_h"/>
                                          </p:val>
                                        </p:tav>
                                      </p:tavLst>
                                    </p:anim>
                                    <p:animEffect transition="in" filter="fade">
                                      <p:cBhvr>
                                        <p:cTn id="24" dur="3000"/>
                                        <p:tgtEl>
                                          <p:spTgt spid="37"/>
                                        </p:tgtEl>
                                      </p:cBhvr>
                                    </p:animEffect>
                                  </p:childTnLst>
                                </p:cTn>
                              </p:par>
                              <p:par>
                                <p:cTn id="25" presetID="49" presetClass="path" presetSubtype="0" accel="50000" decel="50000" fill="hold" grpId="0" nodeType="withEffect">
                                  <p:stCondLst>
                                    <p:cond delay="1000"/>
                                  </p:stCondLst>
                                  <p:childTnLst>
                                    <p:animMotion origin="layout" path="M 1.94444E-6 -2.89017E-6 L -0.12622 0.1089 " pathEditMode="relative" rAng="0" ptsTypes="AA">
                                      <p:cBhvr>
                                        <p:cTn id="26" dur="2000" fill="hold"/>
                                        <p:tgtEl>
                                          <p:spTgt spid="22"/>
                                        </p:tgtEl>
                                        <p:attrNameLst>
                                          <p:attrName>ppt_x</p:attrName>
                                          <p:attrName>ppt_y</p:attrName>
                                        </p:attrNameLst>
                                      </p:cBhvr>
                                      <p:rCtr x="-6319" y="5434"/>
                                    </p:animMotion>
                                  </p:childTnLst>
                                </p:cTn>
                              </p:par>
                              <p:par>
                                <p:cTn id="27" presetID="49" presetClass="path" presetSubtype="0" accel="50000" decel="50000" fill="hold" grpId="0" nodeType="withEffect">
                                  <p:stCondLst>
                                    <p:cond delay="1000"/>
                                  </p:stCondLst>
                                  <p:childTnLst>
                                    <p:animMotion origin="layout" path="M 0.04358 -0.06451 L 0 4.45087E-6 " pathEditMode="relative" rAng="0" ptsTypes="AA">
                                      <p:cBhvr>
                                        <p:cTn id="28" dur="2000" fill="hold"/>
                                        <p:tgtEl>
                                          <p:spTgt spid="32"/>
                                        </p:tgtEl>
                                        <p:attrNameLst>
                                          <p:attrName>ppt_x</p:attrName>
                                          <p:attrName>ppt_y</p:attrName>
                                        </p:attrNameLst>
                                      </p:cBhvr>
                                      <p:rCtr x="-2187" y="3214"/>
                                    </p:animMotion>
                                  </p:childTnLst>
                                </p:cTn>
                              </p:par>
                              <p:par>
                                <p:cTn id="29" presetID="42" presetClass="path" presetSubtype="0" accel="50000" decel="50000" fill="hold" grpId="0" nodeType="withEffect">
                                  <p:stCondLst>
                                    <p:cond delay="1000"/>
                                  </p:stCondLst>
                                  <p:childTnLst>
                                    <p:animMotion origin="layout" path="M 4.44444E-6 1.56069E-6 L -0.05712 0.12485 " pathEditMode="relative" rAng="0" ptsTypes="AA">
                                      <p:cBhvr>
                                        <p:cTn id="30" dur="2000" fill="hold"/>
                                        <p:tgtEl>
                                          <p:spTgt spid="24"/>
                                        </p:tgtEl>
                                        <p:attrNameLst>
                                          <p:attrName>ppt_x</p:attrName>
                                          <p:attrName>ppt_y</p:attrName>
                                        </p:attrNameLst>
                                      </p:cBhvr>
                                      <p:rCtr x="-2865" y="6243"/>
                                    </p:animMotion>
                                  </p:childTnLst>
                                </p:cTn>
                              </p:par>
                              <p:par>
                                <p:cTn id="31" presetID="42" presetClass="path" presetSubtype="0" accel="50000" decel="50000" fill="hold" grpId="0" nodeType="withEffect">
                                  <p:stCondLst>
                                    <p:cond delay="1000"/>
                                  </p:stCondLst>
                                  <p:childTnLst>
                                    <p:animMotion origin="layout" path="M -3.88889E-6 -4.10405E-6 L -0.02222 0.09711 " pathEditMode="relative" rAng="0" ptsTypes="AA">
                                      <p:cBhvr>
                                        <p:cTn id="32" dur="2000" fill="hold"/>
                                        <p:tgtEl>
                                          <p:spTgt spid="29"/>
                                        </p:tgtEl>
                                        <p:attrNameLst>
                                          <p:attrName>ppt_x</p:attrName>
                                          <p:attrName>ppt_y</p:attrName>
                                        </p:attrNameLst>
                                      </p:cBhvr>
                                      <p:rCtr x="-1111" y="4855"/>
                                    </p:animMotion>
                                  </p:childTnLst>
                                </p:cTn>
                              </p:par>
                              <p:par>
                                <p:cTn id="33" presetID="42" presetClass="path" presetSubtype="0" accel="50000" decel="50000" fill="hold" grpId="0" nodeType="withEffect">
                                  <p:stCondLst>
                                    <p:cond delay="1000"/>
                                  </p:stCondLst>
                                  <p:childTnLst>
                                    <p:animMotion origin="layout" path="M 1.38889E-6 1.50289E-6 L 0.06667 0.11722 " pathEditMode="relative" rAng="0" ptsTypes="AA">
                                      <p:cBhvr>
                                        <p:cTn id="34" dur="2000" fill="hold"/>
                                        <p:tgtEl>
                                          <p:spTgt spid="21"/>
                                        </p:tgtEl>
                                        <p:attrNameLst>
                                          <p:attrName>ppt_x</p:attrName>
                                          <p:attrName>ppt_y</p:attrName>
                                        </p:attrNameLst>
                                      </p:cBhvr>
                                      <p:rCtr x="3333" y="5850"/>
                                    </p:animMotion>
                                  </p:childTnLst>
                                </p:cTn>
                              </p:par>
                              <p:par>
                                <p:cTn id="35" presetID="42" presetClass="path" presetSubtype="0" accel="50000" decel="50000" fill="hold" grpId="0" nodeType="withEffect">
                                  <p:stCondLst>
                                    <p:cond delay="1000"/>
                                  </p:stCondLst>
                                  <p:childTnLst>
                                    <p:animMotion origin="layout" path="M 3.61111E-6 1.44509E-6 L -0.05243 0.55283 " pathEditMode="relative" rAng="0" ptsTypes="AA">
                                      <p:cBhvr>
                                        <p:cTn id="36" dur="2000" fill="hold"/>
                                        <p:tgtEl>
                                          <p:spTgt spid="6"/>
                                        </p:tgtEl>
                                        <p:attrNameLst>
                                          <p:attrName>ppt_x</p:attrName>
                                          <p:attrName>ppt_y</p:attrName>
                                        </p:attrNameLst>
                                      </p:cBhvr>
                                      <p:rCtr x="-2622" y="27630"/>
                                    </p:animMotion>
                                  </p:childTnLst>
                                </p:cTn>
                              </p:par>
                              <p:par>
                                <p:cTn id="37" presetID="42" presetClass="path" presetSubtype="0" accel="50000" decel="50000" fill="hold" grpId="0" nodeType="withEffect">
                                  <p:stCondLst>
                                    <p:cond delay="1000"/>
                                  </p:stCondLst>
                                  <p:childTnLst>
                                    <p:animMotion origin="layout" path="M 5.55556E-7 -4.85549E-6 L 0.1 0.4407 " pathEditMode="relative" rAng="0" ptsTypes="AA">
                                      <p:cBhvr>
                                        <p:cTn id="38" dur="2000" fill="hold"/>
                                        <p:tgtEl>
                                          <p:spTgt spid="7"/>
                                        </p:tgtEl>
                                        <p:attrNameLst>
                                          <p:attrName>ppt_x</p:attrName>
                                          <p:attrName>ppt_y</p:attrName>
                                        </p:attrNameLst>
                                      </p:cBhvr>
                                      <p:rCtr x="5000" y="22035"/>
                                    </p:animMotion>
                                  </p:childTnLst>
                                </p:cTn>
                              </p:par>
                              <p:par>
                                <p:cTn id="39" presetID="42" presetClass="path" presetSubtype="0" accel="50000" decel="50000" fill="hold" grpId="0" nodeType="withEffect">
                                  <p:stCondLst>
                                    <p:cond delay="1000"/>
                                  </p:stCondLst>
                                  <p:childTnLst>
                                    <p:animMotion origin="layout" path="M 5E-6 9.24855E-7 L 0.02553 0.65225 " pathEditMode="relative" rAng="0" ptsTypes="AA">
                                      <p:cBhvr>
                                        <p:cTn id="40" dur="2000" fill="hold"/>
                                        <p:tgtEl>
                                          <p:spTgt spid="8"/>
                                        </p:tgtEl>
                                        <p:attrNameLst>
                                          <p:attrName>ppt_x</p:attrName>
                                          <p:attrName>ppt_y</p:attrName>
                                        </p:attrNameLst>
                                      </p:cBhvr>
                                      <p:rCtr x="1267" y="32601"/>
                                    </p:animMotion>
                                  </p:childTnLst>
                                </p:cTn>
                              </p:par>
                              <p:par>
                                <p:cTn id="41" presetID="42" presetClass="path" presetSubtype="0" accel="50000" decel="50000" fill="hold" grpId="0" nodeType="withEffect">
                                  <p:stCondLst>
                                    <p:cond delay="1000"/>
                                  </p:stCondLst>
                                  <p:childTnLst>
                                    <p:animMotion origin="layout" path="M -1.94444E-6 1.21387E-6 L 0.04757 0.39907 " pathEditMode="relative" rAng="0" ptsTypes="AA">
                                      <p:cBhvr>
                                        <p:cTn id="42" dur="2000" fill="hold"/>
                                        <p:tgtEl>
                                          <p:spTgt spid="9"/>
                                        </p:tgtEl>
                                        <p:attrNameLst>
                                          <p:attrName>ppt_x</p:attrName>
                                          <p:attrName>ppt_y</p:attrName>
                                        </p:attrNameLst>
                                      </p:cBhvr>
                                      <p:rCtr x="2378" y="19954"/>
                                    </p:animMotion>
                                  </p:childTnLst>
                                </p:cTn>
                              </p:par>
                              <p:par>
                                <p:cTn id="43" presetID="42" presetClass="path" presetSubtype="0" accel="50000" decel="50000" fill="hold" grpId="0" nodeType="withEffect">
                                  <p:stCondLst>
                                    <p:cond delay="1000"/>
                                  </p:stCondLst>
                                  <p:childTnLst>
                                    <p:animMotion origin="layout" path="M 2.5E-6 -1.6763E-6 L -0.06841 0.3859 " pathEditMode="relative" rAng="0" ptsTypes="AA">
                                      <p:cBhvr>
                                        <p:cTn id="44" dur="2000" fill="hold"/>
                                        <p:tgtEl>
                                          <p:spTgt spid="10"/>
                                        </p:tgtEl>
                                        <p:attrNameLst>
                                          <p:attrName>ppt_x</p:attrName>
                                          <p:attrName>ppt_y</p:attrName>
                                        </p:attrNameLst>
                                      </p:cBhvr>
                                      <p:rCtr x="-3420" y="19283"/>
                                    </p:animMotion>
                                  </p:childTnLst>
                                </p:cTn>
                              </p:par>
                              <p:par>
                                <p:cTn id="45" presetID="42" presetClass="path" presetSubtype="0" accel="50000" decel="50000" fill="hold" grpId="0" nodeType="withEffect">
                                  <p:stCondLst>
                                    <p:cond delay="1000"/>
                                  </p:stCondLst>
                                  <p:childTnLst>
                                    <p:animMotion origin="layout" path="M -3.05556E-6 -4.91329E-6 L 0.08889 0.71029 " pathEditMode="relative" rAng="0" ptsTypes="AA">
                                      <p:cBhvr>
                                        <p:cTn id="46" dur="2000" fill="hold"/>
                                        <p:tgtEl>
                                          <p:spTgt spid="11"/>
                                        </p:tgtEl>
                                        <p:attrNameLst>
                                          <p:attrName>ppt_x</p:attrName>
                                          <p:attrName>ppt_y</p:attrName>
                                        </p:attrNameLst>
                                      </p:cBhvr>
                                      <p:rCtr x="4444" y="35514"/>
                                    </p:animMotion>
                                  </p:childTnLst>
                                </p:cTn>
                              </p:par>
                              <p:par>
                                <p:cTn id="47" presetID="42" presetClass="path" presetSubtype="0" accel="50000" decel="50000" fill="hold" grpId="0" nodeType="withEffect">
                                  <p:stCondLst>
                                    <p:cond delay="1000"/>
                                  </p:stCondLst>
                                  <p:childTnLst>
                                    <p:animMotion origin="layout" path="M 3.61111E-6 -8.09249E-7 L -0.00799 0.46613 " pathEditMode="relative" rAng="0" ptsTypes="AA">
                                      <p:cBhvr>
                                        <p:cTn id="48" dur="2000" fill="hold"/>
                                        <p:tgtEl>
                                          <p:spTgt spid="12"/>
                                        </p:tgtEl>
                                        <p:attrNameLst>
                                          <p:attrName>ppt_x</p:attrName>
                                          <p:attrName>ppt_y</p:attrName>
                                        </p:attrNameLst>
                                      </p:cBhvr>
                                      <p:rCtr x="-399" y="23306"/>
                                    </p:animMotion>
                                  </p:childTnLst>
                                </p:cTn>
                              </p:par>
                              <p:par>
                                <p:cTn id="49" presetID="42" presetClass="path" presetSubtype="0" accel="50000" decel="50000" fill="hold" grpId="0" nodeType="withEffect">
                                  <p:stCondLst>
                                    <p:cond delay="1000"/>
                                  </p:stCondLst>
                                  <p:childTnLst>
                                    <p:animMotion origin="layout" path="M -3.88889E-6 -3.4104E-6 L -0.00954 0.19908 " pathEditMode="relative" rAng="0" ptsTypes="AA">
                                      <p:cBhvr>
                                        <p:cTn id="50" dur="2000" fill="hold"/>
                                        <p:tgtEl>
                                          <p:spTgt spid="13"/>
                                        </p:tgtEl>
                                        <p:attrNameLst>
                                          <p:attrName>ppt_x</p:attrName>
                                          <p:attrName>ppt_y</p:attrName>
                                        </p:attrNameLst>
                                      </p:cBhvr>
                                      <p:rCtr x="-486" y="9942"/>
                                    </p:animMotion>
                                  </p:childTnLst>
                                </p:cTn>
                              </p:par>
                              <p:par>
                                <p:cTn id="51" presetID="42" presetClass="path" presetSubtype="0" accel="50000" decel="50000" fill="hold" grpId="0" nodeType="withEffect">
                                  <p:stCondLst>
                                    <p:cond delay="1000"/>
                                  </p:stCondLst>
                                  <p:childTnLst>
                                    <p:animMotion origin="layout" path="M 2.5E-6 2.25434E-6 L -0.06667 0.69641 " pathEditMode="relative" rAng="0" ptsTypes="AA">
                                      <p:cBhvr>
                                        <p:cTn id="52" dur="2000" fill="hold"/>
                                        <p:tgtEl>
                                          <p:spTgt spid="14"/>
                                        </p:tgtEl>
                                        <p:attrNameLst>
                                          <p:attrName>ppt_x</p:attrName>
                                          <p:attrName>ppt_y</p:attrName>
                                        </p:attrNameLst>
                                      </p:cBhvr>
                                      <p:rCtr x="-3333" y="34821"/>
                                    </p:animMotion>
                                  </p:childTnLst>
                                </p:cTn>
                              </p:par>
                              <p:par>
                                <p:cTn id="53" presetID="42" presetClass="path" presetSubtype="0" accel="50000" decel="50000" fill="hold" grpId="0" nodeType="withEffect">
                                  <p:stCondLst>
                                    <p:cond delay="1000"/>
                                  </p:stCondLst>
                                  <p:childTnLst>
                                    <p:animMotion origin="layout" path="M -4.16667E-6 8.67052E-7 L -0.04132 0.20601 " pathEditMode="relative" rAng="0" ptsTypes="AA">
                                      <p:cBhvr>
                                        <p:cTn id="54" dur="2000" fill="hold"/>
                                        <p:tgtEl>
                                          <p:spTgt spid="15"/>
                                        </p:tgtEl>
                                        <p:attrNameLst>
                                          <p:attrName>ppt_x</p:attrName>
                                          <p:attrName>ppt_y</p:attrName>
                                        </p:attrNameLst>
                                      </p:cBhvr>
                                      <p:rCtr x="-2066" y="10289"/>
                                    </p:animMotion>
                                  </p:childTnLst>
                                </p:cTn>
                              </p:par>
                              <p:par>
                                <p:cTn id="55" presetID="42" presetClass="path" presetSubtype="0" accel="50000" decel="50000" fill="hold" grpId="0" nodeType="withEffect">
                                  <p:stCondLst>
                                    <p:cond delay="1000"/>
                                  </p:stCondLst>
                                  <p:childTnLst>
                                    <p:animMotion origin="layout" path="M -3.33333E-6 1.79191E-6 L -0.046 0.55537 " pathEditMode="relative" rAng="0" ptsTypes="AA">
                                      <p:cBhvr>
                                        <p:cTn id="56" dur="2000" fill="hold"/>
                                        <p:tgtEl>
                                          <p:spTgt spid="16"/>
                                        </p:tgtEl>
                                        <p:attrNameLst>
                                          <p:attrName>ppt_x</p:attrName>
                                          <p:attrName>ppt_y</p:attrName>
                                        </p:attrNameLst>
                                      </p:cBhvr>
                                      <p:rCtr x="-2309" y="27769"/>
                                    </p:animMotion>
                                  </p:childTnLst>
                                </p:cTn>
                              </p:par>
                              <p:par>
                                <p:cTn id="57" presetID="42" presetClass="path" presetSubtype="0" accel="50000" decel="50000" fill="hold" grpId="0" nodeType="withEffect">
                                  <p:stCondLst>
                                    <p:cond delay="1000"/>
                                  </p:stCondLst>
                                  <p:childTnLst>
                                    <p:animMotion origin="layout" path="M 0.01614 0.0326 L -0.0283 0.21757 " pathEditMode="relative" rAng="0" ptsTypes="AA">
                                      <p:cBhvr>
                                        <p:cTn id="58" dur="2000" fill="hold"/>
                                        <p:tgtEl>
                                          <p:spTgt spid="17"/>
                                        </p:tgtEl>
                                        <p:attrNameLst>
                                          <p:attrName>ppt_x</p:attrName>
                                          <p:attrName>ppt_y</p:attrName>
                                        </p:attrNameLst>
                                      </p:cBhvr>
                                      <p:rCtr x="-2222" y="9249"/>
                                    </p:animMotion>
                                  </p:childTnLst>
                                </p:cTn>
                              </p:par>
                              <p:par>
                                <p:cTn id="59" presetID="42" presetClass="path" presetSubtype="0" accel="50000" decel="50000" fill="hold" grpId="0" nodeType="withEffect">
                                  <p:stCondLst>
                                    <p:cond delay="1000"/>
                                  </p:stCondLst>
                                  <p:childTnLst>
                                    <p:animMotion origin="layout" path="M -2.5E-6 3.06358E-6 L 0.02066 0.32323 " pathEditMode="relative" rAng="0" ptsTypes="AA">
                                      <p:cBhvr>
                                        <p:cTn id="60" dur="2000" fill="hold"/>
                                        <p:tgtEl>
                                          <p:spTgt spid="18"/>
                                        </p:tgtEl>
                                        <p:attrNameLst>
                                          <p:attrName>ppt_x</p:attrName>
                                          <p:attrName>ppt_y</p:attrName>
                                        </p:attrNameLst>
                                      </p:cBhvr>
                                      <p:rCtr x="1024" y="16162"/>
                                    </p:animMotion>
                                  </p:childTnLst>
                                </p:cTn>
                              </p:par>
                              <p:par>
                                <p:cTn id="61" presetID="42" presetClass="path" presetSubtype="0" accel="50000" decel="50000" fill="hold" grpId="0" nodeType="withEffect">
                                  <p:stCondLst>
                                    <p:cond delay="1000"/>
                                  </p:stCondLst>
                                  <p:childTnLst>
                                    <p:animMotion origin="layout" path="M -1.66667E-6 1.11022E-16 L 0.07448 0.35884 " pathEditMode="relative" rAng="0" ptsTypes="AA">
                                      <p:cBhvr>
                                        <p:cTn id="62" dur="2000" fill="hold"/>
                                        <p:tgtEl>
                                          <p:spTgt spid="19"/>
                                        </p:tgtEl>
                                        <p:attrNameLst>
                                          <p:attrName>ppt_x</p:attrName>
                                          <p:attrName>ppt_y</p:attrName>
                                        </p:attrNameLst>
                                      </p:cBhvr>
                                      <p:rCtr x="3715" y="17942"/>
                                    </p:animMotion>
                                  </p:childTnLst>
                                </p:cTn>
                              </p:par>
                              <p:par>
                                <p:cTn id="63" presetID="42" presetClass="path" presetSubtype="0" accel="50000" decel="50000" fill="hold" grpId="0" nodeType="withEffect">
                                  <p:stCondLst>
                                    <p:cond delay="1000"/>
                                  </p:stCondLst>
                                  <p:childTnLst>
                                    <p:animMotion origin="layout" path="M -4.72222E-6 1.6185E-6 L -0.05868 0.57248 " pathEditMode="relative" rAng="0" ptsTypes="AA">
                                      <p:cBhvr>
                                        <p:cTn id="64" dur="2000" fill="hold"/>
                                        <p:tgtEl>
                                          <p:spTgt spid="20"/>
                                        </p:tgtEl>
                                        <p:attrNameLst>
                                          <p:attrName>ppt_x</p:attrName>
                                          <p:attrName>ppt_y</p:attrName>
                                        </p:attrNameLst>
                                      </p:cBhvr>
                                      <p:rCtr x="-2934" y="28624"/>
                                    </p:animMotion>
                                  </p:childTnLst>
                                </p:cTn>
                              </p:par>
                              <p:par>
                                <p:cTn id="65" presetID="42" presetClass="path" presetSubtype="0" accel="50000" decel="50000" fill="hold" grpId="0" nodeType="withEffect">
                                  <p:stCondLst>
                                    <p:cond delay="1000"/>
                                  </p:stCondLst>
                                  <p:childTnLst>
                                    <p:animMotion origin="layout" path="M 5.55556E-7 4.85549E-6 L 0.00781 0.51976 " pathEditMode="relative" rAng="0" ptsTypes="AA">
                                      <p:cBhvr>
                                        <p:cTn id="66" dur="2000" fill="hold"/>
                                        <p:tgtEl>
                                          <p:spTgt spid="23"/>
                                        </p:tgtEl>
                                        <p:attrNameLst>
                                          <p:attrName>ppt_x</p:attrName>
                                          <p:attrName>ppt_y</p:attrName>
                                        </p:attrNameLst>
                                      </p:cBhvr>
                                      <p:rCtr x="382" y="25988"/>
                                    </p:animMotion>
                                  </p:childTnLst>
                                </p:cTn>
                              </p:par>
                              <p:par>
                                <p:cTn id="67" presetID="42" presetClass="path" presetSubtype="0" accel="50000" decel="50000" fill="hold" grpId="0" nodeType="withEffect">
                                  <p:stCondLst>
                                    <p:cond delay="1000"/>
                                  </p:stCondLst>
                                  <p:childTnLst>
                                    <p:animMotion origin="layout" path="M 0 0  L 0 0.33295  E" pathEditMode="relative" ptsTypes="">
                                      <p:cBhvr>
                                        <p:cTn id="68" dur="2000" fill="hold"/>
                                        <p:tgtEl>
                                          <p:spTgt spid="25"/>
                                        </p:tgtEl>
                                        <p:attrNameLst>
                                          <p:attrName>ppt_x</p:attrName>
                                          <p:attrName>ppt_y</p:attrName>
                                        </p:attrNameLst>
                                      </p:cBhvr>
                                    </p:animMotion>
                                  </p:childTnLst>
                                </p:cTn>
                              </p:par>
                              <p:par>
                                <p:cTn id="69" presetID="42" presetClass="path" presetSubtype="0" accel="50000" decel="50000" fill="hold" grpId="0" nodeType="withEffect">
                                  <p:stCondLst>
                                    <p:cond delay="1000"/>
                                  </p:stCondLst>
                                  <p:childTnLst>
                                    <p:animMotion origin="layout" path="M -3.05556E-6 -1.90751E-6 L 0.01598 0.19746 " pathEditMode="relative" rAng="0" ptsTypes="AA">
                                      <p:cBhvr>
                                        <p:cTn id="70" dur="2000" fill="hold"/>
                                        <p:tgtEl>
                                          <p:spTgt spid="26"/>
                                        </p:tgtEl>
                                        <p:attrNameLst>
                                          <p:attrName>ppt_x</p:attrName>
                                          <p:attrName>ppt_y</p:attrName>
                                        </p:attrNameLst>
                                      </p:cBhvr>
                                      <p:rCtr x="799" y="9873"/>
                                    </p:animMotion>
                                  </p:childTnLst>
                                </p:cTn>
                              </p:par>
                              <p:par>
                                <p:cTn id="71" presetID="42" presetClass="path" presetSubtype="0" accel="50000" decel="50000" fill="hold" grpId="0" nodeType="withEffect">
                                  <p:stCondLst>
                                    <p:cond delay="1000"/>
                                  </p:stCondLst>
                                  <p:childTnLst>
                                    <p:animMotion origin="layout" path="M -4.72222E-6 4.62428E-6 L 0.03646 0.32924 " pathEditMode="relative" rAng="0" ptsTypes="AA">
                                      <p:cBhvr>
                                        <p:cTn id="72" dur="2000" fill="hold"/>
                                        <p:tgtEl>
                                          <p:spTgt spid="28"/>
                                        </p:tgtEl>
                                        <p:attrNameLst>
                                          <p:attrName>ppt_x</p:attrName>
                                          <p:attrName>ppt_y</p:attrName>
                                        </p:attrNameLst>
                                      </p:cBhvr>
                                      <p:rCtr x="1823" y="16462"/>
                                    </p:animMotion>
                                  </p:childTnLst>
                                </p:cTn>
                              </p:par>
                              <p:par>
                                <p:cTn id="73" presetID="42" presetClass="path" presetSubtype="0" accel="50000" decel="50000" fill="hold" grpId="0" nodeType="withEffect">
                                  <p:stCondLst>
                                    <p:cond delay="1000"/>
                                  </p:stCondLst>
                                  <p:childTnLst>
                                    <p:animMotion origin="layout" path="M 3.61111E-6 3.46821E-6 L 0.04288 0.21364 " pathEditMode="relative" rAng="0" ptsTypes="AA">
                                      <p:cBhvr>
                                        <p:cTn id="74" dur="2000" fill="hold"/>
                                        <p:tgtEl>
                                          <p:spTgt spid="30"/>
                                        </p:tgtEl>
                                        <p:attrNameLst>
                                          <p:attrName>ppt_x</p:attrName>
                                          <p:attrName>ppt_y</p:attrName>
                                        </p:attrNameLst>
                                      </p:cBhvr>
                                      <p:rCtr x="2135" y="10682"/>
                                    </p:animMotion>
                                  </p:childTnLst>
                                </p:cTn>
                              </p:par>
                              <p:par>
                                <p:cTn id="75" presetID="42" presetClass="path" presetSubtype="0" accel="50000" decel="50000" fill="hold" grpId="0" nodeType="withEffect">
                                  <p:stCondLst>
                                    <p:cond delay="1000"/>
                                  </p:stCondLst>
                                  <p:childTnLst>
                                    <p:animMotion origin="layout" path="M -3.05556E-6 -1.44509E-6 L -0.01736 0.60809 " pathEditMode="relative" rAng="0" ptsTypes="AA">
                                      <p:cBhvr>
                                        <p:cTn id="76" dur="2000" fill="hold"/>
                                        <p:tgtEl>
                                          <p:spTgt spid="31"/>
                                        </p:tgtEl>
                                        <p:attrNameLst>
                                          <p:attrName>ppt_x</p:attrName>
                                          <p:attrName>ppt_y</p:attrName>
                                        </p:attrNameLst>
                                      </p:cBhvr>
                                      <p:rCtr x="-868" y="30405"/>
                                    </p:animMotion>
                                  </p:childTnLst>
                                </p:cTn>
                              </p:par>
                              <p:par>
                                <p:cTn id="77" presetID="42" presetClass="path" presetSubtype="0" accel="50000" decel="50000" fill="hold" grpId="0" nodeType="withEffect">
                                  <p:stCondLst>
                                    <p:cond delay="1000"/>
                                  </p:stCondLst>
                                  <p:childTnLst>
                                    <p:animMotion origin="layout" path="M 5.55556E-7 2.02312E-6 L -0.00799 0.71977 " pathEditMode="relative" rAng="0" ptsTypes="AA">
                                      <p:cBhvr>
                                        <p:cTn id="78" dur="2000" fill="hold"/>
                                        <p:tgtEl>
                                          <p:spTgt spid="27"/>
                                        </p:tgtEl>
                                        <p:attrNameLst>
                                          <p:attrName>ppt_x</p:attrName>
                                          <p:attrName>ppt_y</p:attrName>
                                        </p:attrNameLst>
                                      </p:cBhvr>
                                      <p:rCtr x="-399" y="35977"/>
                                    </p:animMotion>
                                  </p:childTnLst>
                                </p:cTn>
                              </p:par>
                              <p:par>
                                <p:cTn id="79" presetID="42" presetClass="path" presetSubtype="0" accel="50000" decel="50000" fill="hold" grpId="1" nodeType="withEffect">
                                  <p:stCondLst>
                                    <p:cond delay="1000"/>
                                  </p:stCondLst>
                                  <p:childTnLst>
                                    <p:animMotion origin="layout" path="M 3.61111E-6 3.12139E-6 L 0.04114 0.09086 " pathEditMode="relative" rAng="0" ptsTypes="AA">
                                      <p:cBhvr>
                                        <p:cTn id="80" dur="2000" fill="hold"/>
                                        <p:tgtEl>
                                          <p:spTgt spid="32"/>
                                        </p:tgtEl>
                                        <p:attrNameLst>
                                          <p:attrName>ppt_x</p:attrName>
                                          <p:attrName>ppt_y</p:attrName>
                                        </p:attrNameLst>
                                      </p:cBhvr>
                                      <p:rCtr x="2049" y="4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2" grpId="1"/>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04813"/>
            <a:ext cx="8229600" cy="1066800"/>
          </a:xfrm>
        </p:spPr>
        <p:txBody>
          <a:bodyPr/>
          <a:lstStyle/>
          <a:p>
            <a:pPr eaLnBrk="1" hangingPunct="1"/>
            <a:r>
              <a:rPr lang="en-GB" altLang="en-US" b="1">
                <a:latin typeface="Calibri" panose="020F0502020204030204" pitchFamily="34" charset="0"/>
              </a:rPr>
              <a:t>What does it mean to be Salesian?</a:t>
            </a:r>
          </a:p>
        </p:txBody>
      </p:sp>
      <p:sp>
        <p:nvSpPr>
          <p:cNvPr id="3" name="Content Placeholder 2"/>
          <p:cNvSpPr>
            <a:spLocks noGrp="1"/>
          </p:cNvSpPr>
          <p:nvPr>
            <p:ph idx="1"/>
          </p:nvPr>
        </p:nvSpPr>
        <p:spPr>
          <a:xfrm>
            <a:off x="457200" y="1408113"/>
            <a:ext cx="8229600" cy="4964112"/>
          </a:xfrm>
        </p:spPr>
        <p:txBody>
          <a:bodyPr>
            <a:normAutofit/>
          </a:bodyPr>
          <a:lstStyle/>
          <a:p>
            <a:pPr marL="449263" indent="-339725" eaLnBrk="1" fontAlgn="auto" hangingPunct="1">
              <a:lnSpc>
                <a:spcPct val="130000"/>
              </a:lnSpc>
              <a:spcBef>
                <a:spcPts val="600"/>
              </a:spcBef>
              <a:spcAft>
                <a:spcPts val="0"/>
              </a:spcAft>
              <a:buFont typeface="Wingdings" pitchFamily="2" charset="2"/>
              <a:buChar char="§"/>
              <a:defRPr/>
            </a:pPr>
            <a:r>
              <a:rPr lang="en-GB" sz="3200" b="1" dirty="0">
                <a:solidFill>
                  <a:srgbClr val="002060"/>
                </a:solidFill>
                <a:latin typeface="Calibri" pitchFamily="34" charset="0"/>
                <a:cs typeface="Calibri" pitchFamily="34" charset="0"/>
              </a:rPr>
              <a:t>Respect</a:t>
            </a:r>
            <a:br>
              <a:rPr lang="en-GB" sz="3200" b="1" dirty="0">
                <a:solidFill>
                  <a:srgbClr val="002060"/>
                </a:solidFill>
                <a:latin typeface="Calibri" pitchFamily="34" charset="0"/>
                <a:cs typeface="Calibri" pitchFamily="34" charset="0"/>
              </a:rPr>
            </a:br>
            <a:r>
              <a:rPr lang="en-GB" sz="3200" dirty="0">
                <a:solidFill>
                  <a:srgbClr val="002060"/>
                </a:solidFill>
                <a:latin typeface="Calibri" pitchFamily="34" charset="0"/>
                <a:cs typeface="Calibri" pitchFamily="34" charset="0"/>
              </a:rPr>
              <a:t>Holding everyone in high regard</a:t>
            </a:r>
          </a:p>
          <a:p>
            <a:pPr marL="332422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Consistency</a:t>
            </a:r>
          </a:p>
          <a:p>
            <a:pPr marL="332422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Honesty</a:t>
            </a:r>
          </a:p>
          <a:p>
            <a:pPr marL="332422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Courtesy</a:t>
            </a:r>
          </a:p>
          <a:p>
            <a:pPr marL="332422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Commitment</a:t>
            </a:r>
          </a:p>
          <a:p>
            <a:pPr marL="332422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Faithfulness</a:t>
            </a:r>
          </a:p>
        </p:txBody>
      </p:sp>
      <p:pic>
        <p:nvPicPr>
          <p:cNvPr id="6" name="Picture 5" descr="RUAH jigsaw 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600" y="2840038"/>
            <a:ext cx="2513013" cy="291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5" descr="W:\Salesian\Graphics\Shields\Final artwork September 2012\Shield colour floatin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175" y="5757863"/>
            <a:ext cx="5746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33181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55"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par>
                          <p:cTn id="22" fill="hold" nodeType="afterGroup">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par>
                          <p:cTn id="26" fill="hold" nodeType="afterGroup">
                            <p:stCondLst>
                              <p:cond delay="6000"/>
                            </p:stCondLst>
                            <p:childTnLst>
                              <p:par>
                                <p:cTn id="27" presetID="10"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par>
                          <p:cTn id="30" fill="hold" nodeType="afterGroup">
                            <p:stCondLst>
                              <p:cond delay="8000"/>
                            </p:stCondLst>
                            <p:childTnLst>
                              <p:par>
                                <p:cTn id="31" presetID="10" presetClass="entr" presetSubtype="0"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UAH jigsaw 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8" y="2844800"/>
            <a:ext cx="2868612" cy="251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itle 1"/>
          <p:cNvSpPr>
            <a:spLocks noGrp="1"/>
          </p:cNvSpPr>
          <p:nvPr>
            <p:ph type="title"/>
          </p:nvPr>
        </p:nvSpPr>
        <p:spPr>
          <a:xfrm>
            <a:off x="457200" y="404813"/>
            <a:ext cx="8229600" cy="1066800"/>
          </a:xfrm>
        </p:spPr>
        <p:txBody>
          <a:bodyPr/>
          <a:lstStyle/>
          <a:p>
            <a:pPr eaLnBrk="1" hangingPunct="1"/>
            <a:r>
              <a:rPr lang="en-GB" altLang="en-US" b="1">
                <a:latin typeface="Calibri" panose="020F0502020204030204" pitchFamily="34" charset="0"/>
              </a:rPr>
              <a:t>What does it mean to be Salesian?</a:t>
            </a:r>
          </a:p>
        </p:txBody>
      </p:sp>
      <p:sp>
        <p:nvSpPr>
          <p:cNvPr id="3" name="Content Placeholder 2"/>
          <p:cNvSpPr>
            <a:spLocks noGrp="1"/>
          </p:cNvSpPr>
          <p:nvPr>
            <p:ph idx="1"/>
          </p:nvPr>
        </p:nvSpPr>
        <p:spPr>
          <a:xfrm>
            <a:off x="457200" y="1408113"/>
            <a:ext cx="8229600" cy="4964112"/>
          </a:xfrm>
        </p:spPr>
        <p:txBody>
          <a:bodyPr/>
          <a:lstStyle/>
          <a:p>
            <a:pPr marL="449263" indent="-339725" eaLnBrk="1" hangingPunct="1">
              <a:lnSpc>
                <a:spcPct val="130000"/>
              </a:lnSpc>
              <a:spcBef>
                <a:spcPts val="600"/>
              </a:spcBef>
              <a:buFont typeface="Wingdings" panose="05000000000000000000" pitchFamily="2" charset="2"/>
              <a:buChar char="§"/>
            </a:pPr>
            <a:r>
              <a:rPr lang="en-GB" altLang="en-US" sz="3200" b="1">
                <a:solidFill>
                  <a:srgbClr val="002060"/>
                </a:solidFill>
                <a:latin typeface="Calibri" panose="020F0502020204030204" pitchFamily="34" charset="0"/>
              </a:rPr>
              <a:t>Understanding</a:t>
            </a:r>
            <a:br>
              <a:rPr lang="en-GB" altLang="en-US" sz="3200" b="1">
                <a:solidFill>
                  <a:srgbClr val="002060"/>
                </a:solidFill>
                <a:latin typeface="Calibri" panose="020F0502020204030204" pitchFamily="34" charset="0"/>
              </a:rPr>
            </a:br>
            <a:r>
              <a:rPr lang="en-GB" altLang="en-US" sz="3200">
                <a:solidFill>
                  <a:srgbClr val="002060"/>
                </a:solidFill>
                <a:latin typeface="Calibri" panose="020F0502020204030204" pitchFamily="34" charset="0"/>
              </a:rPr>
              <a:t>Our life-long learning journey</a:t>
            </a:r>
          </a:p>
          <a:p>
            <a:pPr marL="3221038" lvl="1" indent="-363538" eaLnBrk="1" hangingPunct="1">
              <a:lnSpc>
                <a:spcPct val="120000"/>
              </a:lnSpc>
              <a:spcBef>
                <a:spcPts val="600"/>
              </a:spcBef>
              <a:buFont typeface="Wingdings" panose="05000000000000000000" pitchFamily="2" charset="2"/>
              <a:buChar char="§"/>
            </a:pPr>
            <a:r>
              <a:rPr lang="en-GB" altLang="en-US">
                <a:solidFill>
                  <a:srgbClr val="002E89"/>
                </a:solidFill>
                <a:latin typeface="Calibri" panose="020F0502020204030204" pitchFamily="34" charset="0"/>
              </a:rPr>
              <a:t>Growth</a:t>
            </a:r>
          </a:p>
          <a:p>
            <a:pPr marL="3221038" lvl="1" indent="-363538" eaLnBrk="1" hangingPunct="1">
              <a:lnSpc>
                <a:spcPct val="120000"/>
              </a:lnSpc>
              <a:spcBef>
                <a:spcPts val="600"/>
              </a:spcBef>
              <a:buFont typeface="Wingdings" panose="05000000000000000000" pitchFamily="2" charset="2"/>
              <a:buChar char="§"/>
            </a:pPr>
            <a:r>
              <a:rPr lang="en-GB" altLang="en-US">
                <a:solidFill>
                  <a:srgbClr val="002E89"/>
                </a:solidFill>
                <a:latin typeface="Calibri" panose="020F0502020204030204" pitchFamily="34" charset="0"/>
              </a:rPr>
              <a:t>Learning</a:t>
            </a:r>
          </a:p>
          <a:p>
            <a:pPr marL="3221038" lvl="1" indent="-363538" eaLnBrk="1" hangingPunct="1">
              <a:lnSpc>
                <a:spcPct val="120000"/>
              </a:lnSpc>
              <a:spcBef>
                <a:spcPts val="600"/>
              </a:spcBef>
              <a:buFont typeface="Wingdings" panose="05000000000000000000" pitchFamily="2" charset="2"/>
              <a:buChar char="§"/>
            </a:pPr>
            <a:r>
              <a:rPr lang="en-GB" altLang="en-US">
                <a:solidFill>
                  <a:srgbClr val="002E89"/>
                </a:solidFill>
                <a:latin typeface="Calibri" panose="020F0502020204030204" pitchFamily="34" charset="0"/>
              </a:rPr>
              <a:t>Listening</a:t>
            </a:r>
          </a:p>
          <a:p>
            <a:pPr marL="3221038" lvl="1" indent="-363538" eaLnBrk="1" hangingPunct="1">
              <a:lnSpc>
                <a:spcPct val="120000"/>
              </a:lnSpc>
              <a:spcBef>
                <a:spcPts val="600"/>
              </a:spcBef>
              <a:buFont typeface="Wingdings" panose="05000000000000000000" pitchFamily="2" charset="2"/>
              <a:buChar char="§"/>
            </a:pPr>
            <a:r>
              <a:rPr lang="en-GB" altLang="en-US">
                <a:solidFill>
                  <a:srgbClr val="002E89"/>
                </a:solidFill>
                <a:latin typeface="Calibri" panose="020F0502020204030204" pitchFamily="34" charset="0"/>
              </a:rPr>
              <a:t>Discovery</a:t>
            </a:r>
          </a:p>
          <a:p>
            <a:pPr marL="3221038" lvl="1" indent="-363538" eaLnBrk="1" hangingPunct="1">
              <a:lnSpc>
                <a:spcPct val="120000"/>
              </a:lnSpc>
              <a:spcBef>
                <a:spcPts val="600"/>
              </a:spcBef>
              <a:buFont typeface="Wingdings" panose="05000000000000000000" pitchFamily="2" charset="2"/>
              <a:buChar char="§"/>
            </a:pPr>
            <a:r>
              <a:rPr lang="en-GB" altLang="en-US">
                <a:solidFill>
                  <a:srgbClr val="002E89"/>
                </a:solidFill>
                <a:latin typeface="Calibri" panose="020F0502020204030204" pitchFamily="34" charset="0"/>
              </a:rPr>
              <a:t>Compassion</a:t>
            </a:r>
          </a:p>
        </p:txBody>
      </p:sp>
      <p:pic>
        <p:nvPicPr>
          <p:cNvPr id="12293" name="Picture 5" descr="W:\Salesian\Graphics\Shields\Final artwork September 2012\Shield colour floatin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175" y="5757863"/>
            <a:ext cx="5746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51342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55"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ppt_w*0.7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animEffect transition="in" filter="fade">
                                      <p:cBhvr>
                                        <p:cTn id="12" dur="1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par>
                          <p:cTn id="22" fill="hold" nodeType="afterGroup">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par>
                          <p:cTn id="26" fill="hold" nodeType="afterGroup">
                            <p:stCondLst>
                              <p:cond delay="6000"/>
                            </p:stCondLst>
                            <p:childTnLst>
                              <p:par>
                                <p:cTn id="27" presetID="10"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par>
                          <p:cTn id="30" fill="hold" nodeType="afterGroup">
                            <p:stCondLst>
                              <p:cond delay="8000"/>
                            </p:stCondLst>
                            <p:childTnLst>
                              <p:par>
                                <p:cTn id="31" presetID="10" presetClass="entr" presetSubtype="0"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UAH jigsaw 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600" y="2419350"/>
            <a:ext cx="2513013" cy="291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Title 1"/>
          <p:cNvSpPr>
            <a:spLocks noGrp="1"/>
          </p:cNvSpPr>
          <p:nvPr>
            <p:ph type="title"/>
          </p:nvPr>
        </p:nvSpPr>
        <p:spPr>
          <a:xfrm>
            <a:off x="457200" y="404813"/>
            <a:ext cx="8229600" cy="1066800"/>
          </a:xfrm>
        </p:spPr>
        <p:txBody>
          <a:bodyPr/>
          <a:lstStyle/>
          <a:p>
            <a:pPr eaLnBrk="1" hangingPunct="1"/>
            <a:r>
              <a:rPr lang="en-GB" altLang="en-US" b="1">
                <a:latin typeface="Calibri" panose="020F0502020204030204" pitchFamily="34" charset="0"/>
              </a:rPr>
              <a:t>What does it mean to be Salesian?</a:t>
            </a:r>
          </a:p>
        </p:txBody>
      </p:sp>
      <p:sp>
        <p:nvSpPr>
          <p:cNvPr id="3" name="Content Placeholder 2"/>
          <p:cNvSpPr>
            <a:spLocks noGrp="1"/>
          </p:cNvSpPr>
          <p:nvPr>
            <p:ph idx="1"/>
          </p:nvPr>
        </p:nvSpPr>
        <p:spPr>
          <a:xfrm>
            <a:off x="457200" y="1408113"/>
            <a:ext cx="8229600" cy="4964112"/>
          </a:xfrm>
        </p:spPr>
        <p:txBody>
          <a:bodyPr>
            <a:normAutofit/>
          </a:bodyPr>
          <a:lstStyle/>
          <a:p>
            <a:pPr marL="449263" indent="-339725" eaLnBrk="1" fontAlgn="auto" hangingPunct="1">
              <a:lnSpc>
                <a:spcPct val="130000"/>
              </a:lnSpc>
              <a:spcBef>
                <a:spcPts val="600"/>
              </a:spcBef>
              <a:spcAft>
                <a:spcPts val="0"/>
              </a:spcAft>
              <a:buFont typeface="Wingdings" pitchFamily="2" charset="2"/>
              <a:buChar char="§"/>
              <a:defRPr/>
            </a:pPr>
            <a:r>
              <a:rPr lang="en-GB" sz="3200" b="1" dirty="0">
                <a:solidFill>
                  <a:srgbClr val="002060"/>
                </a:solidFill>
                <a:latin typeface="Calibri" pitchFamily="34" charset="0"/>
                <a:cs typeface="Calibri" pitchFamily="34" charset="0"/>
              </a:rPr>
              <a:t>Affection</a:t>
            </a:r>
            <a:br>
              <a:rPr lang="en-GB" sz="3200" b="1" dirty="0">
                <a:solidFill>
                  <a:srgbClr val="002060"/>
                </a:solidFill>
                <a:latin typeface="Calibri" pitchFamily="34" charset="0"/>
                <a:cs typeface="Calibri" pitchFamily="34" charset="0"/>
              </a:rPr>
            </a:br>
            <a:r>
              <a:rPr lang="en-GB" sz="3200" b="1" dirty="0">
                <a:solidFill>
                  <a:srgbClr val="002060"/>
                </a:solidFill>
                <a:latin typeface="Calibri" pitchFamily="34" charset="0"/>
                <a:cs typeface="Calibri" pitchFamily="34" charset="0"/>
              </a:rPr>
              <a:t>            </a:t>
            </a:r>
            <a:r>
              <a:rPr lang="en-GB" sz="3200" dirty="0">
                <a:solidFill>
                  <a:srgbClr val="002060"/>
                </a:solidFill>
                <a:latin typeface="Calibri" pitchFamily="34" charset="0"/>
                <a:cs typeface="Calibri" pitchFamily="34" charset="0"/>
              </a:rPr>
              <a:t>Love makes the world go around</a:t>
            </a:r>
          </a:p>
          <a:p>
            <a:pPr marL="322262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Consideration</a:t>
            </a:r>
          </a:p>
          <a:p>
            <a:pPr marL="2684463"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Kindness</a:t>
            </a:r>
          </a:p>
          <a:p>
            <a:pPr marL="2147888"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Forgiveness</a:t>
            </a:r>
          </a:p>
          <a:p>
            <a:pPr marL="1611313"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Gentleness</a:t>
            </a:r>
          </a:p>
          <a:p>
            <a:pPr marL="1074738"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Strong relationships</a:t>
            </a:r>
          </a:p>
        </p:txBody>
      </p:sp>
      <p:pic>
        <p:nvPicPr>
          <p:cNvPr id="13317" name="Picture 5" descr="W:\Salesian\Graphics\Shields\Final artwork September 2012\Shield colour floatin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175" y="5757863"/>
            <a:ext cx="5746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650726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nodeType="afterGroup">
                            <p:stCondLst>
                              <p:cond delay="20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par>
                          <p:cTn id="26" fill="hold" nodeType="afterGroup">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par>
                          <p:cTn id="30" fill="hold" nodeType="afterGroup">
                            <p:stCondLst>
                              <p:cond delay="6000"/>
                            </p:stCondLst>
                            <p:childTnLst>
                              <p:par>
                                <p:cTn id="31" presetID="10" presetClass="entr" presetSubtype="0"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UAH jigsaw 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013" y="2844800"/>
            <a:ext cx="2909887" cy="251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itle 1"/>
          <p:cNvSpPr>
            <a:spLocks noGrp="1"/>
          </p:cNvSpPr>
          <p:nvPr>
            <p:ph type="title"/>
          </p:nvPr>
        </p:nvSpPr>
        <p:spPr>
          <a:xfrm>
            <a:off x="457200" y="404813"/>
            <a:ext cx="8229600" cy="1066800"/>
          </a:xfrm>
        </p:spPr>
        <p:txBody>
          <a:bodyPr/>
          <a:lstStyle/>
          <a:p>
            <a:pPr eaLnBrk="1" hangingPunct="1"/>
            <a:r>
              <a:rPr lang="en-GB" altLang="en-US" b="1">
                <a:latin typeface="Calibri" panose="020F0502020204030204" pitchFamily="34" charset="0"/>
              </a:rPr>
              <a:t>What does it mean to be Salesian?</a:t>
            </a:r>
          </a:p>
        </p:txBody>
      </p:sp>
      <p:sp>
        <p:nvSpPr>
          <p:cNvPr id="3" name="Content Placeholder 2"/>
          <p:cNvSpPr>
            <a:spLocks noGrp="1"/>
          </p:cNvSpPr>
          <p:nvPr>
            <p:ph idx="1"/>
          </p:nvPr>
        </p:nvSpPr>
        <p:spPr>
          <a:xfrm>
            <a:off x="457200" y="1408113"/>
            <a:ext cx="8229600" cy="4964112"/>
          </a:xfrm>
        </p:spPr>
        <p:txBody>
          <a:bodyPr>
            <a:normAutofit/>
          </a:bodyPr>
          <a:lstStyle/>
          <a:p>
            <a:pPr marL="449263" indent="-339725" eaLnBrk="1" fontAlgn="auto" hangingPunct="1">
              <a:lnSpc>
                <a:spcPct val="130000"/>
              </a:lnSpc>
              <a:spcBef>
                <a:spcPts val="600"/>
              </a:spcBef>
              <a:spcAft>
                <a:spcPts val="0"/>
              </a:spcAft>
              <a:buFont typeface="Wingdings" pitchFamily="2" charset="2"/>
              <a:buChar char="§"/>
              <a:defRPr/>
            </a:pPr>
            <a:r>
              <a:rPr lang="en-GB" sz="3200" b="1" dirty="0">
                <a:solidFill>
                  <a:srgbClr val="002060"/>
                </a:solidFill>
                <a:latin typeface="Calibri" pitchFamily="34" charset="0"/>
                <a:cs typeface="Calibri" pitchFamily="34" charset="0"/>
              </a:rPr>
              <a:t>Humour </a:t>
            </a:r>
            <a:r>
              <a:rPr lang="en-GB" sz="3200" dirty="0">
                <a:solidFill>
                  <a:srgbClr val="002060"/>
                </a:solidFill>
                <a:latin typeface="Calibri" pitchFamily="34" charset="0"/>
                <a:cs typeface="Calibri" pitchFamily="34" charset="0"/>
              </a:rPr>
              <a:t>(and Happiness!)</a:t>
            </a:r>
            <a:br>
              <a:rPr lang="en-GB" sz="3200" dirty="0">
                <a:solidFill>
                  <a:srgbClr val="002060"/>
                </a:solidFill>
                <a:latin typeface="Calibri" pitchFamily="34" charset="0"/>
                <a:cs typeface="Calibri" pitchFamily="34" charset="0"/>
              </a:rPr>
            </a:br>
            <a:r>
              <a:rPr lang="en-GB" sz="3200" dirty="0">
                <a:solidFill>
                  <a:srgbClr val="002060"/>
                </a:solidFill>
                <a:latin typeface="Calibri" pitchFamily="34" charset="0"/>
                <a:cs typeface="Calibri" pitchFamily="34" charset="0"/>
              </a:rPr>
              <a:t>In the right mood we can face anything!</a:t>
            </a:r>
          </a:p>
          <a:p>
            <a:pPr marL="358457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Play</a:t>
            </a:r>
          </a:p>
          <a:p>
            <a:pPr marL="358457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Celebration</a:t>
            </a:r>
          </a:p>
          <a:p>
            <a:pPr marL="358457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Appreciation</a:t>
            </a:r>
          </a:p>
          <a:p>
            <a:pPr marL="358457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Joy</a:t>
            </a:r>
          </a:p>
          <a:p>
            <a:pPr marL="3584575" lvl="1" indent="-363538" eaLnBrk="1" fontAlgn="auto" hangingPunct="1">
              <a:lnSpc>
                <a:spcPct val="120000"/>
              </a:lnSpc>
              <a:spcBef>
                <a:spcPts val="600"/>
              </a:spcBef>
              <a:spcAft>
                <a:spcPts val="0"/>
              </a:spcAft>
              <a:buFont typeface="Wingdings" pitchFamily="2" charset="2"/>
              <a:buChar char="§"/>
              <a:defRPr/>
            </a:pPr>
            <a:r>
              <a:rPr lang="en-GB" dirty="0">
                <a:solidFill>
                  <a:schemeClr val="tx2">
                    <a:lumMod val="90000"/>
                    <a:lumOff val="10000"/>
                  </a:schemeClr>
                </a:solidFill>
                <a:latin typeface="Calibri" pitchFamily="34" charset="0"/>
                <a:cs typeface="Calibri" pitchFamily="34" charset="0"/>
              </a:rPr>
              <a:t>Cheerfulness</a:t>
            </a:r>
          </a:p>
        </p:txBody>
      </p:sp>
      <p:pic>
        <p:nvPicPr>
          <p:cNvPr id="14341" name="Picture 5" descr="W:\Salesian\Graphics\Shields\Final artwork September 2012\Shield colour floatin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175" y="5757863"/>
            <a:ext cx="5746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336711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55"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ppt_w*0.7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animEffect transition="in" filter="fade">
                                      <p:cBhvr>
                                        <p:cTn id="12" dur="1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par>
                          <p:cTn id="22" fill="hold" nodeType="afterGroup">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par>
                          <p:cTn id="26" fill="hold" nodeType="afterGroup">
                            <p:stCondLst>
                              <p:cond delay="6000"/>
                            </p:stCondLst>
                            <p:childTnLst>
                              <p:par>
                                <p:cTn id="27" presetID="10"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par>
                          <p:cTn id="30" fill="hold" nodeType="afterGroup">
                            <p:stCondLst>
                              <p:cond delay="8000"/>
                            </p:stCondLst>
                            <p:childTnLst>
                              <p:par>
                                <p:cTn id="31" presetID="10" presetClass="entr" presetSubtype="0"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esian temporary template">
  <a:themeElements>
    <a:clrScheme name="Salesian">
      <a:dk1>
        <a:srgbClr val="0D1047"/>
      </a:dk1>
      <a:lt1>
        <a:sysClr val="window" lastClr="FFFFFF"/>
      </a:lt1>
      <a:dk2>
        <a:srgbClr val="141973"/>
      </a:dk2>
      <a:lt2>
        <a:srgbClr val="DEDEDE"/>
      </a:lt2>
      <a:accent1>
        <a:srgbClr val="141973"/>
      </a:accent1>
      <a:accent2>
        <a:srgbClr val="FFA50C"/>
      </a:accent2>
      <a:accent3>
        <a:srgbClr val="B06D00"/>
      </a:accent3>
      <a:accent4>
        <a:srgbClr val="A5C3FF"/>
      </a:accent4>
      <a:accent5>
        <a:srgbClr val="6598FF"/>
      </a:accent5>
      <a:accent6>
        <a:srgbClr val="6F6F6F"/>
      </a:accent6>
      <a:hlink>
        <a:srgbClr val="67AFBD"/>
      </a:hlink>
      <a:folHlink>
        <a:srgbClr val="C2A874"/>
      </a:folHlink>
    </a:clrScheme>
    <a:fontScheme name="Salesian 01">
      <a:majorFont>
        <a:latin typeface="Lato"/>
        <a:ea typeface=""/>
        <a:cs typeface=""/>
      </a:majorFont>
      <a:minorFont>
        <a:latin typeface="Lato"/>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txDef>
      <a:spPr>
        <a:noFill/>
      </a:spPr>
      <a:bodyPr wrap="square" rtlCol="0">
        <a:spAutoFit/>
      </a:bodyPr>
      <a:lstStyle>
        <a:defPPr>
          <a:defRPr dirty="0">
            <a:solidFill>
              <a:schemeClr val="tx1">
                <a:lumMod val="75000"/>
                <a:lumOff val="25000"/>
              </a:schemeClr>
            </a:solidFill>
            <a:latin typeface="Lato" panose="020F0502020204030203"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Salesian PowerPoint Template</Template>
  <TotalTime>804</TotalTime>
  <Words>1701</Words>
  <Application>Microsoft Office PowerPoint</Application>
  <PresentationFormat>On-screen Show (4:3)</PresentationFormat>
  <Paragraphs>350</Paragraphs>
  <Slides>44</Slides>
  <Notes>16</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Arial</vt:lpstr>
      <vt:lpstr>Calibri</vt:lpstr>
      <vt:lpstr>Georgia</vt:lpstr>
      <vt:lpstr>Impact</vt:lpstr>
      <vt:lpstr>Lato</vt:lpstr>
      <vt:lpstr>Lato Light</vt:lpstr>
      <vt:lpstr>Myriad Pro</vt:lpstr>
      <vt:lpstr>Palatino Linotype</vt:lpstr>
      <vt:lpstr>Trebuchet MS</vt:lpstr>
      <vt:lpstr>Wingdings</vt:lpstr>
      <vt:lpstr>Salesian temporary template</vt:lpstr>
      <vt:lpstr>Embedding RUAH across the school </vt:lpstr>
      <vt:lpstr>What does it mean to be Salesian?</vt:lpstr>
      <vt:lpstr>PowerPoint Presentation</vt:lpstr>
      <vt:lpstr>What does it mean to be Salesian?</vt:lpstr>
      <vt:lpstr>What does it mean to be Salesian?</vt:lpstr>
      <vt:lpstr>What does it mean to be Salesian?</vt:lpstr>
      <vt:lpstr>What does it mean to be Salesian?</vt:lpstr>
      <vt:lpstr>What does it mean to be Salesian?</vt:lpstr>
      <vt:lpstr>What does it mean to be Salesian?</vt:lpstr>
      <vt:lpstr>What does it mean to be Salesian?</vt:lpstr>
      <vt:lpstr>What does it mean to be Salesian?</vt:lpstr>
      <vt:lpstr>What does it mean to be Salesian?</vt:lpstr>
      <vt:lpstr>What does it mean to be Salesian?</vt:lpstr>
      <vt:lpstr>Caught, not taught</vt:lpstr>
      <vt:lpstr>PowerPoint Presentation</vt:lpstr>
      <vt:lpstr>PowerPoint Presentation</vt:lpstr>
      <vt:lpstr> Understanding </vt:lpstr>
      <vt:lpstr>To Boil it down to 4…..</vt:lpstr>
      <vt:lpstr>Examples</vt:lpstr>
      <vt:lpstr>Meet the students on the playground</vt:lpstr>
      <vt:lpstr>Key Vocabu-lol-ary</vt:lpstr>
      <vt:lpstr>Our Community</vt:lpstr>
      <vt:lpstr>What does it look like?</vt:lpstr>
      <vt:lpstr>PowerPoint Presentation</vt:lpstr>
      <vt:lpstr>What does it look like?</vt:lpstr>
      <vt:lpstr>PowerPoint Presentation</vt:lpstr>
      <vt:lpstr>What does it look like?</vt:lpstr>
      <vt:lpstr>PowerPoint Presentation</vt:lpstr>
      <vt:lpstr>PowerPoint Presentation</vt:lpstr>
      <vt:lpstr>Theme of the week: Trinity </vt:lpstr>
      <vt:lpstr>What is RUAH?</vt:lpstr>
      <vt:lpstr>PowerPoint Presentation</vt:lpstr>
      <vt:lpstr>PowerPoint Presentation</vt:lpstr>
      <vt:lpstr>How can we show respect and understanding? </vt:lpstr>
      <vt:lpstr>Humour and Affection</vt:lpstr>
      <vt:lpstr>Affection</vt:lpstr>
      <vt:lpstr>Affection in Salesian </vt:lpstr>
      <vt:lpstr>Affection in the Bible</vt:lpstr>
      <vt:lpstr>Humour</vt:lpstr>
      <vt:lpstr>Humour in Salesian </vt:lpstr>
      <vt:lpstr>Humour and Happiness in the Bible</vt:lpstr>
      <vt:lpstr>Can you spot the features of RUAH in this little tale?</vt:lpstr>
      <vt:lpstr>The Dinosaur Love Poem</vt:lpstr>
      <vt:lpstr>Discuss</vt:lpstr>
    </vt:vector>
  </TitlesOfParts>
  <Company>Salesian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Bryce</dc:creator>
  <cp:lastModifiedBy>David O'Malley</cp:lastModifiedBy>
  <cp:revision>20</cp:revision>
  <dcterms:created xsi:type="dcterms:W3CDTF">2018-09-19T11:12:40Z</dcterms:created>
  <dcterms:modified xsi:type="dcterms:W3CDTF">2018-09-24T10:05:22Z</dcterms:modified>
</cp:coreProperties>
</file>